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9" Type="http://schemas.openxmlformats.org/officeDocument/2006/relationships/image" Target="../media/image117.png"/><Relationship Id="rId10" Type="http://schemas.openxmlformats.org/officeDocument/2006/relationships/image" Target="../media/image118.png"/><Relationship Id="rId11" Type="http://schemas.openxmlformats.org/officeDocument/2006/relationships/image" Target="../media/image11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Relationship Id="rId9" Type="http://schemas.openxmlformats.org/officeDocument/2006/relationships/image" Target="../media/image127.png"/><Relationship Id="rId10" Type="http://schemas.openxmlformats.org/officeDocument/2006/relationships/image" Target="../media/image128.png"/><Relationship Id="rId11" Type="http://schemas.openxmlformats.org/officeDocument/2006/relationships/image" Target="../media/image129.png"/><Relationship Id="rId12" Type="http://schemas.openxmlformats.org/officeDocument/2006/relationships/image" Target="../media/image130.png"/><Relationship Id="rId13" Type="http://schemas.openxmlformats.org/officeDocument/2006/relationships/image" Target="../media/image131.png"/><Relationship Id="rId14" Type="http://schemas.openxmlformats.org/officeDocument/2006/relationships/image" Target="../media/image132.png"/><Relationship Id="rId15" Type="http://schemas.openxmlformats.org/officeDocument/2006/relationships/image" Target="../media/image133.png"/><Relationship Id="rId16" Type="http://schemas.openxmlformats.org/officeDocument/2006/relationships/image" Target="../media/image134.png"/><Relationship Id="rId17" Type="http://schemas.openxmlformats.org/officeDocument/2006/relationships/image" Target="../media/image135.png"/><Relationship Id="rId18" Type="http://schemas.openxmlformats.org/officeDocument/2006/relationships/image" Target="../media/image136.png"/><Relationship Id="rId19" Type="http://schemas.openxmlformats.org/officeDocument/2006/relationships/image" Target="../media/image137.png"/><Relationship Id="rId20" Type="http://schemas.openxmlformats.org/officeDocument/2006/relationships/image" Target="../media/image138.png"/><Relationship Id="rId21" Type="http://schemas.openxmlformats.org/officeDocument/2006/relationships/image" Target="../media/image139.png"/><Relationship Id="rId22" Type="http://schemas.openxmlformats.org/officeDocument/2006/relationships/image" Target="../media/image140.png"/><Relationship Id="rId23" Type="http://schemas.openxmlformats.org/officeDocument/2006/relationships/image" Target="../media/image141.png"/><Relationship Id="rId24" Type="http://schemas.openxmlformats.org/officeDocument/2006/relationships/image" Target="../media/image14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Relationship Id="rId7" Type="http://schemas.openxmlformats.org/officeDocument/2006/relationships/image" Target="../media/image148.png"/><Relationship Id="rId8" Type="http://schemas.openxmlformats.org/officeDocument/2006/relationships/image" Target="../media/image149.png"/><Relationship Id="rId9" Type="http://schemas.openxmlformats.org/officeDocument/2006/relationships/image" Target="../media/image150.png"/><Relationship Id="rId10" Type="http://schemas.openxmlformats.org/officeDocument/2006/relationships/image" Target="../media/image151.png"/><Relationship Id="rId11" Type="http://schemas.openxmlformats.org/officeDocument/2006/relationships/image" Target="../media/image152.png"/><Relationship Id="rId12" Type="http://schemas.openxmlformats.org/officeDocument/2006/relationships/image" Target="../media/image153.png"/><Relationship Id="rId13" Type="http://schemas.openxmlformats.org/officeDocument/2006/relationships/image" Target="../media/image154.png"/><Relationship Id="rId14" Type="http://schemas.openxmlformats.org/officeDocument/2006/relationships/image" Target="../media/image155.png"/><Relationship Id="rId15" Type="http://schemas.openxmlformats.org/officeDocument/2006/relationships/image" Target="../media/image156.png"/><Relationship Id="rId16" Type="http://schemas.openxmlformats.org/officeDocument/2006/relationships/image" Target="../media/image157.png"/><Relationship Id="rId17" Type="http://schemas.openxmlformats.org/officeDocument/2006/relationships/image" Target="../media/image158.png"/><Relationship Id="rId18" Type="http://schemas.openxmlformats.org/officeDocument/2006/relationships/image" Target="../media/image159.png"/><Relationship Id="rId19" Type="http://schemas.openxmlformats.org/officeDocument/2006/relationships/image" Target="../media/image160.png"/><Relationship Id="rId20" Type="http://schemas.openxmlformats.org/officeDocument/2006/relationships/image" Target="../media/image161.png"/><Relationship Id="rId21" Type="http://schemas.openxmlformats.org/officeDocument/2006/relationships/image" Target="../media/image16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Relationship Id="rId7" Type="http://schemas.openxmlformats.org/officeDocument/2006/relationships/image" Target="../media/image168.png"/><Relationship Id="rId8" Type="http://schemas.openxmlformats.org/officeDocument/2006/relationships/image" Target="../media/image169.png"/><Relationship Id="rId9" Type="http://schemas.openxmlformats.org/officeDocument/2006/relationships/image" Target="../media/image170.png"/><Relationship Id="rId10" Type="http://schemas.openxmlformats.org/officeDocument/2006/relationships/image" Target="../media/image171.png"/><Relationship Id="rId11" Type="http://schemas.openxmlformats.org/officeDocument/2006/relationships/image" Target="../media/image172.png"/><Relationship Id="rId12" Type="http://schemas.openxmlformats.org/officeDocument/2006/relationships/image" Target="../media/image173.png"/><Relationship Id="rId13" Type="http://schemas.openxmlformats.org/officeDocument/2006/relationships/image" Target="../media/image174.png"/><Relationship Id="rId14" Type="http://schemas.openxmlformats.org/officeDocument/2006/relationships/image" Target="../media/image175.png"/><Relationship Id="rId15" Type="http://schemas.openxmlformats.org/officeDocument/2006/relationships/image" Target="../media/image176.png"/><Relationship Id="rId16" Type="http://schemas.openxmlformats.org/officeDocument/2006/relationships/image" Target="../media/image17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8.png"/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Relationship Id="rId6" Type="http://schemas.openxmlformats.org/officeDocument/2006/relationships/image" Target="../media/image182.png"/><Relationship Id="rId7" Type="http://schemas.openxmlformats.org/officeDocument/2006/relationships/image" Target="../media/image183.png"/><Relationship Id="rId8" Type="http://schemas.openxmlformats.org/officeDocument/2006/relationships/image" Target="../media/image184.png"/><Relationship Id="rId9" Type="http://schemas.openxmlformats.org/officeDocument/2006/relationships/image" Target="../media/image185.png"/><Relationship Id="rId10" Type="http://schemas.openxmlformats.org/officeDocument/2006/relationships/image" Target="../media/image186.png"/><Relationship Id="rId11" Type="http://schemas.openxmlformats.org/officeDocument/2006/relationships/image" Target="../media/image187.png"/><Relationship Id="rId12" Type="http://schemas.openxmlformats.org/officeDocument/2006/relationships/image" Target="../media/image188.png"/><Relationship Id="rId13" Type="http://schemas.openxmlformats.org/officeDocument/2006/relationships/image" Target="../media/image189.png"/><Relationship Id="rId14" Type="http://schemas.openxmlformats.org/officeDocument/2006/relationships/image" Target="../media/image190.png"/><Relationship Id="rId15" Type="http://schemas.openxmlformats.org/officeDocument/2006/relationships/image" Target="../media/image191.png"/><Relationship Id="rId16" Type="http://schemas.openxmlformats.org/officeDocument/2006/relationships/image" Target="../media/image192.png"/><Relationship Id="rId17" Type="http://schemas.openxmlformats.org/officeDocument/2006/relationships/image" Target="../media/image19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Relationship Id="rId9" Type="http://schemas.openxmlformats.org/officeDocument/2006/relationships/image" Target="../media/image201.png"/><Relationship Id="rId10" Type="http://schemas.openxmlformats.org/officeDocument/2006/relationships/image" Target="../media/image202.png"/><Relationship Id="rId11" Type="http://schemas.openxmlformats.org/officeDocument/2006/relationships/image" Target="../media/image203.png"/><Relationship Id="rId12" Type="http://schemas.openxmlformats.org/officeDocument/2006/relationships/image" Target="../media/image204.png"/><Relationship Id="rId13" Type="http://schemas.openxmlformats.org/officeDocument/2006/relationships/image" Target="../media/image205.png"/><Relationship Id="rId14" Type="http://schemas.openxmlformats.org/officeDocument/2006/relationships/image" Target="../media/image206.png"/><Relationship Id="rId15" Type="http://schemas.openxmlformats.org/officeDocument/2006/relationships/image" Target="../media/image207.png"/><Relationship Id="rId16" Type="http://schemas.openxmlformats.org/officeDocument/2006/relationships/image" Target="../media/image208.png"/><Relationship Id="rId17" Type="http://schemas.openxmlformats.org/officeDocument/2006/relationships/image" Target="../media/image209.png"/><Relationship Id="rId18" Type="http://schemas.openxmlformats.org/officeDocument/2006/relationships/image" Target="../media/image210.png"/><Relationship Id="rId19" Type="http://schemas.openxmlformats.org/officeDocument/2006/relationships/image" Target="../media/image211.png"/><Relationship Id="rId20" Type="http://schemas.openxmlformats.org/officeDocument/2006/relationships/image" Target="../media/image212.png"/><Relationship Id="rId21" Type="http://schemas.openxmlformats.org/officeDocument/2006/relationships/image" Target="../media/image213.png"/><Relationship Id="rId22" Type="http://schemas.openxmlformats.org/officeDocument/2006/relationships/image" Target="../media/image214.png"/><Relationship Id="rId23" Type="http://schemas.openxmlformats.org/officeDocument/2006/relationships/image" Target="../media/image215.png"/><Relationship Id="rId24" Type="http://schemas.openxmlformats.org/officeDocument/2006/relationships/image" Target="../media/image21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7.png"/><Relationship Id="rId3" Type="http://schemas.openxmlformats.org/officeDocument/2006/relationships/image" Target="../media/image218.png"/><Relationship Id="rId4" Type="http://schemas.openxmlformats.org/officeDocument/2006/relationships/image" Target="../media/image219.png"/><Relationship Id="rId5" Type="http://schemas.openxmlformats.org/officeDocument/2006/relationships/image" Target="../media/image220.png"/><Relationship Id="rId6" Type="http://schemas.openxmlformats.org/officeDocument/2006/relationships/image" Target="../media/image221.png"/><Relationship Id="rId7" Type="http://schemas.openxmlformats.org/officeDocument/2006/relationships/image" Target="../media/image222.png"/><Relationship Id="rId8" Type="http://schemas.openxmlformats.org/officeDocument/2006/relationships/image" Target="../media/image223.png"/><Relationship Id="rId9" Type="http://schemas.openxmlformats.org/officeDocument/2006/relationships/image" Target="../media/image224.png"/><Relationship Id="rId10" Type="http://schemas.openxmlformats.org/officeDocument/2006/relationships/image" Target="../media/image225.png"/><Relationship Id="rId11" Type="http://schemas.openxmlformats.org/officeDocument/2006/relationships/image" Target="../media/image226.png"/><Relationship Id="rId12" Type="http://schemas.openxmlformats.org/officeDocument/2006/relationships/image" Target="../media/image227.png"/><Relationship Id="rId13" Type="http://schemas.openxmlformats.org/officeDocument/2006/relationships/image" Target="../media/image228.png"/><Relationship Id="rId14" Type="http://schemas.openxmlformats.org/officeDocument/2006/relationships/image" Target="../media/image229.png"/><Relationship Id="rId15" Type="http://schemas.openxmlformats.org/officeDocument/2006/relationships/image" Target="../media/image230.png"/><Relationship Id="rId16" Type="http://schemas.openxmlformats.org/officeDocument/2006/relationships/image" Target="../media/image231.png"/><Relationship Id="rId17" Type="http://schemas.openxmlformats.org/officeDocument/2006/relationships/image" Target="../media/image232.png"/><Relationship Id="rId18" Type="http://schemas.openxmlformats.org/officeDocument/2006/relationships/image" Target="../media/image233.png"/><Relationship Id="rId19" Type="http://schemas.openxmlformats.org/officeDocument/2006/relationships/image" Target="../media/image234.png"/><Relationship Id="rId20" Type="http://schemas.openxmlformats.org/officeDocument/2006/relationships/image" Target="../media/image235.png"/><Relationship Id="rId21" Type="http://schemas.openxmlformats.org/officeDocument/2006/relationships/image" Target="../media/image236.png"/><Relationship Id="rId22" Type="http://schemas.openxmlformats.org/officeDocument/2006/relationships/image" Target="../media/image237.png"/><Relationship Id="rId23" Type="http://schemas.openxmlformats.org/officeDocument/2006/relationships/image" Target="../media/image23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9.png"/><Relationship Id="rId3" Type="http://schemas.openxmlformats.org/officeDocument/2006/relationships/image" Target="../media/image240.png"/><Relationship Id="rId4" Type="http://schemas.openxmlformats.org/officeDocument/2006/relationships/image" Target="../media/image241.png"/><Relationship Id="rId5" Type="http://schemas.openxmlformats.org/officeDocument/2006/relationships/image" Target="../media/image242.png"/><Relationship Id="rId6" Type="http://schemas.openxmlformats.org/officeDocument/2006/relationships/image" Target="../media/image243.png"/><Relationship Id="rId7" Type="http://schemas.openxmlformats.org/officeDocument/2006/relationships/image" Target="../media/image244.png"/><Relationship Id="rId8" Type="http://schemas.openxmlformats.org/officeDocument/2006/relationships/image" Target="../media/image245.png"/><Relationship Id="rId9" Type="http://schemas.openxmlformats.org/officeDocument/2006/relationships/image" Target="../media/image246.png"/><Relationship Id="rId10" Type="http://schemas.openxmlformats.org/officeDocument/2006/relationships/image" Target="../media/image247.png"/><Relationship Id="rId11" Type="http://schemas.openxmlformats.org/officeDocument/2006/relationships/image" Target="../media/image248.png"/><Relationship Id="rId12" Type="http://schemas.openxmlformats.org/officeDocument/2006/relationships/image" Target="../media/image249.png"/><Relationship Id="rId13" Type="http://schemas.openxmlformats.org/officeDocument/2006/relationships/image" Target="../media/image250.png"/><Relationship Id="rId14" Type="http://schemas.openxmlformats.org/officeDocument/2006/relationships/image" Target="../media/image251.png"/><Relationship Id="rId15" Type="http://schemas.openxmlformats.org/officeDocument/2006/relationships/image" Target="../media/image252.png"/><Relationship Id="rId16" Type="http://schemas.openxmlformats.org/officeDocument/2006/relationships/image" Target="../media/image253.png"/><Relationship Id="rId17" Type="http://schemas.openxmlformats.org/officeDocument/2006/relationships/image" Target="../media/image254.png"/><Relationship Id="rId18" Type="http://schemas.openxmlformats.org/officeDocument/2006/relationships/image" Target="../media/image255.png"/><Relationship Id="rId19" Type="http://schemas.openxmlformats.org/officeDocument/2006/relationships/image" Target="../media/image256.png"/><Relationship Id="rId20" Type="http://schemas.openxmlformats.org/officeDocument/2006/relationships/image" Target="../media/image257.png"/><Relationship Id="rId21" Type="http://schemas.openxmlformats.org/officeDocument/2006/relationships/image" Target="../media/image25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9.png"/><Relationship Id="rId3" Type="http://schemas.openxmlformats.org/officeDocument/2006/relationships/image" Target="../media/image260.png"/><Relationship Id="rId4" Type="http://schemas.openxmlformats.org/officeDocument/2006/relationships/image" Target="../media/image261.png"/><Relationship Id="rId5" Type="http://schemas.openxmlformats.org/officeDocument/2006/relationships/image" Target="../media/image262.png"/><Relationship Id="rId6" Type="http://schemas.openxmlformats.org/officeDocument/2006/relationships/image" Target="../media/image263.png"/><Relationship Id="rId7" Type="http://schemas.openxmlformats.org/officeDocument/2006/relationships/image" Target="../media/image264.png"/><Relationship Id="rId8" Type="http://schemas.openxmlformats.org/officeDocument/2006/relationships/image" Target="../media/image265.png"/><Relationship Id="rId9" Type="http://schemas.openxmlformats.org/officeDocument/2006/relationships/image" Target="../media/image266.png"/><Relationship Id="rId10" Type="http://schemas.openxmlformats.org/officeDocument/2006/relationships/image" Target="../media/image267.png"/><Relationship Id="rId11" Type="http://schemas.openxmlformats.org/officeDocument/2006/relationships/image" Target="../media/image268.png"/><Relationship Id="rId12" Type="http://schemas.openxmlformats.org/officeDocument/2006/relationships/image" Target="../media/image269.png"/><Relationship Id="rId13" Type="http://schemas.openxmlformats.org/officeDocument/2006/relationships/image" Target="../media/image270.png"/><Relationship Id="rId14" Type="http://schemas.openxmlformats.org/officeDocument/2006/relationships/image" Target="../media/image271.png"/><Relationship Id="rId15" Type="http://schemas.openxmlformats.org/officeDocument/2006/relationships/image" Target="../media/image272.png"/><Relationship Id="rId16" Type="http://schemas.openxmlformats.org/officeDocument/2006/relationships/image" Target="../media/image273.png"/><Relationship Id="rId17" Type="http://schemas.openxmlformats.org/officeDocument/2006/relationships/image" Target="../media/image274.png"/><Relationship Id="rId18" Type="http://schemas.openxmlformats.org/officeDocument/2006/relationships/image" Target="../media/image275.png"/><Relationship Id="rId19" Type="http://schemas.openxmlformats.org/officeDocument/2006/relationships/image" Target="../media/image276.png"/><Relationship Id="rId20" Type="http://schemas.openxmlformats.org/officeDocument/2006/relationships/image" Target="../media/image277.png"/><Relationship Id="rId21" Type="http://schemas.openxmlformats.org/officeDocument/2006/relationships/image" Target="../media/image27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9.png"/><Relationship Id="rId3" Type="http://schemas.openxmlformats.org/officeDocument/2006/relationships/image" Target="../media/image280.png"/><Relationship Id="rId4" Type="http://schemas.openxmlformats.org/officeDocument/2006/relationships/image" Target="../media/image281.png"/><Relationship Id="rId5" Type="http://schemas.openxmlformats.org/officeDocument/2006/relationships/image" Target="../media/image282.png"/><Relationship Id="rId6" Type="http://schemas.openxmlformats.org/officeDocument/2006/relationships/image" Target="../media/image283.png"/><Relationship Id="rId7" Type="http://schemas.openxmlformats.org/officeDocument/2006/relationships/image" Target="../media/image284.png"/><Relationship Id="rId8" Type="http://schemas.openxmlformats.org/officeDocument/2006/relationships/image" Target="../media/image285.png"/><Relationship Id="rId9" Type="http://schemas.openxmlformats.org/officeDocument/2006/relationships/image" Target="../media/image286.png"/><Relationship Id="rId10" Type="http://schemas.openxmlformats.org/officeDocument/2006/relationships/image" Target="../media/image287.png"/><Relationship Id="rId11" Type="http://schemas.openxmlformats.org/officeDocument/2006/relationships/image" Target="../media/image288.png"/><Relationship Id="rId12" Type="http://schemas.openxmlformats.org/officeDocument/2006/relationships/image" Target="../media/image289.png"/><Relationship Id="rId13" Type="http://schemas.openxmlformats.org/officeDocument/2006/relationships/image" Target="../media/image290.png"/><Relationship Id="rId14" Type="http://schemas.openxmlformats.org/officeDocument/2006/relationships/image" Target="../media/image291.png"/><Relationship Id="rId15" Type="http://schemas.openxmlformats.org/officeDocument/2006/relationships/image" Target="../media/image292.png"/><Relationship Id="rId16" Type="http://schemas.openxmlformats.org/officeDocument/2006/relationships/image" Target="../media/image293.png"/><Relationship Id="rId17" Type="http://schemas.openxmlformats.org/officeDocument/2006/relationships/image" Target="../media/image294.png"/><Relationship Id="rId18" Type="http://schemas.openxmlformats.org/officeDocument/2006/relationships/image" Target="../media/image295.png"/><Relationship Id="rId19" Type="http://schemas.openxmlformats.org/officeDocument/2006/relationships/image" Target="../media/image296.png"/><Relationship Id="rId20" Type="http://schemas.openxmlformats.org/officeDocument/2006/relationships/image" Target="../media/image297.png"/><Relationship Id="rId21" Type="http://schemas.openxmlformats.org/officeDocument/2006/relationships/image" Target="../media/image298.png"/><Relationship Id="rId22" Type="http://schemas.openxmlformats.org/officeDocument/2006/relationships/image" Target="../media/image299.png"/><Relationship Id="rId23" Type="http://schemas.openxmlformats.org/officeDocument/2006/relationships/image" Target="../media/image300.png"/><Relationship Id="rId24" Type="http://schemas.openxmlformats.org/officeDocument/2006/relationships/image" Target="../media/image301.png"/><Relationship Id="rId25" Type="http://schemas.openxmlformats.org/officeDocument/2006/relationships/image" Target="../media/image302.png"/><Relationship Id="rId26" Type="http://schemas.openxmlformats.org/officeDocument/2006/relationships/image" Target="../media/image303.png"/><Relationship Id="rId27" Type="http://schemas.openxmlformats.org/officeDocument/2006/relationships/image" Target="../media/image304.png"/><Relationship Id="rId28" Type="http://schemas.openxmlformats.org/officeDocument/2006/relationships/image" Target="../media/image305.png"/><Relationship Id="rId29" Type="http://schemas.openxmlformats.org/officeDocument/2006/relationships/image" Target="../media/image306.png"/><Relationship Id="rId30" Type="http://schemas.openxmlformats.org/officeDocument/2006/relationships/image" Target="../media/image307.png"/><Relationship Id="rId31" Type="http://schemas.openxmlformats.org/officeDocument/2006/relationships/image" Target="../media/image30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7" Type="http://schemas.openxmlformats.org/officeDocument/2006/relationships/image" Target="../media/image28.png"/><Relationship Id="rId18" Type="http://schemas.openxmlformats.org/officeDocument/2006/relationships/image" Target="../media/image29.png"/><Relationship Id="rId19" Type="http://schemas.openxmlformats.org/officeDocument/2006/relationships/image" Target="../media/image30.png"/><Relationship Id="rId20" Type="http://schemas.openxmlformats.org/officeDocument/2006/relationships/image" Target="../media/image31.png"/><Relationship Id="rId21" Type="http://schemas.openxmlformats.org/officeDocument/2006/relationships/image" Target="../media/image32.png"/><Relationship Id="rId22" Type="http://schemas.openxmlformats.org/officeDocument/2006/relationships/image" Target="../media/image33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9.png"/><Relationship Id="rId3" Type="http://schemas.openxmlformats.org/officeDocument/2006/relationships/image" Target="../media/image310.png"/><Relationship Id="rId4" Type="http://schemas.openxmlformats.org/officeDocument/2006/relationships/image" Target="../media/image311.png"/><Relationship Id="rId5" Type="http://schemas.openxmlformats.org/officeDocument/2006/relationships/image" Target="../media/image312.png"/><Relationship Id="rId6" Type="http://schemas.openxmlformats.org/officeDocument/2006/relationships/image" Target="../media/image313.png"/><Relationship Id="rId7" Type="http://schemas.openxmlformats.org/officeDocument/2006/relationships/image" Target="../media/image314.png"/><Relationship Id="rId8" Type="http://schemas.openxmlformats.org/officeDocument/2006/relationships/image" Target="../media/image315.png"/><Relationship Id="rId9" Type="http://schemas.openxmlformats.org/officeDocument/2006/relationships/image" Target="../media/image316.png"/><Relationship Id="rId10" Type="http://schemas.openxmlformats.org/officeDocument/2006/relationships/image" Target="../media/image317.png"/><Relationship Id="rId11" Type="http://schemas.openxmlformats.org/officeDocument/2006/relationships/image" Target="../media/image318.png"/><Relationship Id="rId12" Type="http://schemas.openxmlformats.org/officeDocument/2006/relationships/image" Target="../media/image319.png"/><Relationship Id="rId13" Type="http://schemas.openxmlformats.org/officeDocument/2006/relationships/image" Target="../media/image320.png"/><Relationship Id="rId14" Type="http://schemas.openxmlformats.org/officeDocument/2006/relationships/image" Target="../media/image321.png"/><Relationship Id="rId15" Type="http://schemas.openxmlformats.org/officeDocument/2006/relationships/image" Target="../media/image322.png"/><Relationship Id="rId16" Type="http://schemas.openxmlformats.org/officeDocument/2006/relationships/image" Target="../media/image323.png"/><Relationship Id="rId17" Type="http://schemas.openxmlformats.org/officeDocument/2006/relationships/image" Target="../media/image324.png"/><Relationship Id="rId18" Type="http://schemas.openxmlformats.org/officeDocument/2006/relationships/image" Target="../media/image325.png"/><Relationship Id="rId19" Type="http://schemas.openxmlformats.org/officeDocument/2006/relationships/image" Target="../media/image326.png"/><Relationship Id="rId20" Type="http://schemas.openxmlformats.org/officeDocument/2006/relationships/image" Target="../media/image327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8.png"/><Relationship Id="rId3" Type="http://schemas.openxmlformats.org/officeDocument/2006/relationships/image" Target="../media/image329.png"/><Relationship Id="rId4" Type="http://schemas.openxmlformats.org/officeDocument/2006/relationships/image" Target="../media/image330.png"/><Relationship Id="rId5" Type="http://schemas.openxmlformats.org/officeDocument/2006/relationships/image" Target="../media/image331.png"/><Relationship Id="rId6" Type="http://schemas.openxmlformats.org/officeDocument/2006/relationships/image" Target="../media/image332.png"/><Relationship Id="rId7" Type="http://schemas.openxmlformats.org/officeDocument/2006/relationships/image" Target="../media/image333.png"/><Relationship Id="rId8" Type="http://schemas.openxmlformats.org/officeDocument/2006/relationships/image" Target="../media/image334.png"/><Relationship Id="rId9" Type="http://schemas.openxmlformats.org/officeDocument/2006/relationships/image" Target="../media/image335.png"/><Relationship Id="rId10" Type="http://schemas.openxmlformats.org/officeDocument/2006/relationships/image" Target="../media/image336.png"/><Relationship Id="rId11" Type="http://schemas.openxmlformats.org/officeDocument/2006/relationships/image" Target="../media/image337.png"/><Relationship Id="rId12" Type="http://schemas.openxmlformats.org/officeDocument/2006/relationships/image" Target="../media/image338.png"/><Relationship Id="rId13" Type="http://schemas.openxmlformats.org/officeDocument/2006/relationships/image" Target="../media/image339.png"/><Relationship Id="rId14" Type="http://schemas.openxmlformats.org/officeDocument/2006/relationships/image" Target="../media/image340.png"/><Relationship Id="rId15" Type="http://schemas.openxmlformats.org/officeDocument/2006/relationships/image" Target="../media/image341.png"/><Relationship Id="rId16" Type="http://schemas.openxmlformats.org/officeDocument/2006/relationships/image" Target="../media/image342.png"/><Relationship Id="rId17" Type="http://schemas.openxmlformats.org/officeDocument/2006/relationships/image" Target="../media/image343.png"/><Relationship Id="rId18" Type="http://schemas.openxmlformats.org/officeDocument/2006/relationships/image" Target="../media/image344.png"/><Relationship Id="rId19" Type="http://schemas.openxmlformats.org/officeDocument/2006/relationships/image" Target="../media/image345.png"/><Relationship Id="rId20" Type="http://schemas.openxmlformats.org/officeDocument/2006/relationships/image" Target="../media/image346.png"/><Relationship Id="rId21" Type="http://schemas.openxmlformats.org/officeDocument/2006/relationships/image" Target="../media/image347.png"/><Relationship Id="rId22" Type="http://schemas.openxmlformats.org/officeDocument/2006/relationships/image" Target="../media/image348.png"/><Relationship Id="rId23" Type="http://schemas.openxmlformats.org/officeDocument/2006/relationships/image" Target="../media/image349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0.png"/><Relationship Id="rId3" Type="http://schemas.openxmlformats.org/officeDocument/2006/relationships/image" Target="../media/image351.png"/><Relationship Id="rId4" Type="http://schemas.openxmlformats.org/officeDocument/2006/relationships/image" Target="../media/image352.png"/><Relationship Id="rId5" Type="http://schemas.openxmlformats.org/officeDocument/2006/relationships/image" Target="../media/image353.png"/><Relationship Id="rId6" Type="http://schemas.openxmlformats.org/officeDocument/2006/relationships/image" Target="../media/image354.png"/><Relationship Id="rId7" Type="http://schemas.openxmlformats.org/officeDocument/2006/relationships/image" Target="../media/image355.png"/><Relationship Id="rId8" Type="http://schemas.openxmlformats.org/officeDocument/2006/relationships/image" Target="../media/image356.png"/><Relationship Id="rId9" Type="http://schemas.openxmlformats.org/officeDocument/2006/relationships/image" Target="../media/image357.png"/><Relationship Id="rId10" Type="http://schemas.openxmlformats.org/officeDocument/2006/relationships/image" Target="../media/image358.png"/><Relationship Id="rId11" Type="http://schemas.openxmlformats.org/officeDocument/2006/relationships/image" Target="../media/image359.png"/><Relationship Id="rId12" Type="http://schemas.openxmlformats.org/officeDocument/2006/relationships/image" Target="../media/image360.png"/><Relationship Id="rId13" Type="http://schemas.openxmlformats.org/officeDocument/2006/relationships/image" Target="../media/image361.png"/><Relationship Id="rId14" Type="http://schemas.openxmlformats.org/officeDocument/2006/relationships/image" Target="../media/image362.png"/><Relationship Id="rId15" Type="http://schemas.openxmlformats.org/officeDocument/2006/relationships/image" Target="../media/image363.png"/><Relationship Id="rId16" Type="http://schemas.openxmlformats.org/officeDocument/2006/relationships/image" Target="../media/image364.png"/><Relationship Id="rId17" Type="http://schemas.openxmlformats.org/officeDocument/2006/relationships/image" Target="../media/image365.png"/><Relationship Id="rId18" Type="http://schemas.openxmlformats.org/officeDocument/2006/relationships/image" Target="../media/image366.png"/><Relationship Id="rId19" Type="http://schemas.openxmlformats.org/officeDocument/2006/relationships/image" Target="../media/image367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8.png"/><Relationship Id="rId3" Type="http://schemas.openxmlformats.org/officeDocument/2006/relationships/image" Target="../media/image369.png"/><Relationship Id="rId4" Type="http://schemas.openxmlformats.org/officeDocument/2006/relationships/image" Target="../media/image370.png"/><Relationship Id="rId5" Type="http://schemas.openxmlformats.org/officeDocument/2006/relationships/image" Target="../media/image371.png"/><Relationship Id="rId6" Type="http://schemas.openxmlformats.org/officeDocument/2006/relationships/image" Target="../media/image372.png"/><Relationship Id="rId7" Type="http://schemas.openxmlformats.org/officeDocument/2006/relationships/image" Target="../media/image373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4.png"/><Relationship Id="rId3" Type="http://schemas.openxmlformats.org/officeDocument/2006/relationships/image" Target="../media/image375.png"/><Relationship Id="rId4" Type="http://schemas.openxmlformats.org/officeDocument/2006/relationships/image" Target="../media/image376.png"/><Relationship Id="rId5" Type="http://schemas.openxmlformats.org/officeDocument/2006/relationships/image" Target="../media/image377.png"/><Relationship Id="rId6" Type="http://schemas.openxmlformats.org/officeDocument/2006/relationships/image" Target="../media/image378.png"/><Relationship Id="rId7" Type="http://schemas.openxmlformats.org/officeDocument/2006/relationships/image" Target="../media/image379.png"/><Relationship Id="rId8" Type="http://schemas.openxmlformats.org/officeDocument/2006/relationships/image" Target="../media/image380.png"/><Relationship Id="rId9" Type="http://schemas.openxmlformats.org/officeDocument/2006/relationships/image" Target="../media/image381.png"/><Relationship Id="rId10" Type="http://schemas.openxmlformats.org/officeDocument/2006/relationships/image" Target="../media/image382.png"/><Relationship Id="rId11" Type="http://schemas.openxmlformats.org/officeDocument/2006/relationships/image" Target="../media/image383.png"/><Relationship Id="rId12" Type="http://schemas.openxmlformats.org/officeDocument/2006/relationships/image" Target="../media/image384.png"/><Relationship Id="rId13" Type="http://schemas.openxmlformats.org/officeDocument/2006/relationships/image" Target="../media/image385.png"/><Relationship Id="rId14" Type="http://schemas.openxmlformats.org/officeDocument/2006/relationships/image" Target="../media/image386.png"/><Relationship Id="rId15" Type="http://schemas.openxmlformats.org/officeDocument/2006/relationships/image" Target="../media/image387.png"/><Relationship Id="rId16" Type="http://schemas.openxmlformats.org/officeDocument/2006/relationships/image" Target="../media/image388.png"/><Relationship Id="rId17" Type="http://schemas.openxmlformats.org/officeDocument/2006/relationships/image" Target="../media/image389.png"/><Relationship Id="rId18" Type="http://schemas.openxmlformats.org/officeDocument/2006/relationships/image" Target="../media/image390.png"/><Relationship Id="rId19" Type="http://schemas.openxmlformats.org/officeDocument/2006/relationships/image" Target="../media/image391.png"/><Relationship Id="rId20" Type="http://schemas.openxmlformats.org/officeDocument/2006/relationships/image" Target="../media/image392.png"/><Relationship Id="rId21" Type="http://schemas.openxmlformats.org/officeDocument/2006/relationships/image" Target="../media/image393.png"/><Relationship Id="rId22" Type="http://schemas.openxmlformats.org/officeDocument/2006/relationships/image" Target="../media/image394.png"/><Relationship Id="rId23" Type="http://schemas.openxmlformats.org/officeDocument/2006/relationships/image" Target="../media/image395.png"/><Relationship Id="rId24" Type="http://schemas.openxmlformats.org/officeDocument/2006/relationships/image" Target="../media/image396.png"/><Relationship Id="rId25" Type="http://schemas.openxmlformats.org/officeDocument/2006/relationships/image" Target="../media/image397.png"/><Relationship Id="rId26" Type="http://schemas.openxmlformats.org/officeDocument/2006/relationships/image" Target="../media/image398.png"/><Relationship Id="rId27" Type="http://schemas.openxmlformats.org/officeDocument/2006/relationships/image" Target="../media/image399.png"/><Relationship Id="rId28" Type="http://schemas.openxmlformats.org/officeDocument/2006/relationships/image" Target="../media/image400.png"/><Relationship Id="rId29" Type="http://schemas.openxmlformats.org/officeDocument/2006/relationships/image" Target="../media/image401.png"/><Relationship Id="rId30" Type="http://schemas.openxmlformats.org/officeDocument/2006/relationships/image" Target="../media/image402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3.png"/><Relationship Id="rId3" Type="http://schemas.openxmlformats.org/officeDocument/2006/relationships/image" Target="../media/image404.png"/><Relationship Id="rId4" Type="http://schemas.openxmlformats.org/officeDocument/2006/relationships/image" Target="../media/image405.png"/><Relationship Id="rId5" Type="http://schemas.openxmlformats.org/officeDocument/2006/relationships/image" Target="../media/image406.png"/><Relationship Id="rId6" Type="http://schemas.openxmlformats.org/officeDocument/2006/relationships/image" Target="../media/image407.png"/><Relationship Id="rId7" Type="http://schemas.openxmlformats.org/officeDocument/2006/relationships/image" Target="../media/image408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9.png"/><Relationship Id="rId3" Type="http://schemas.openxmlformats.org/officeDocument/2006/relationships/image" Target="../media/image410.png"/><Relationship Id="rId4" Type="http://schemas.openxmlformats.org/officeDocument/2006/relationships/image" Target="../media/image411.png"/><Relationship Id="rId5" Type="http://schemas.openxmlformats.org/officeDocument/2006/relationships/image" Target="../media/image412.png"/><Relationship Id="rId6" Type="http://schemas.openxmlformats.org/officeDocument/2006/relationships/image" Target="../media/image413.png"/><Relationship Id="rId7" Type="http://schemas.openxmlformats.org/officeDocument/2006/relationships/image" Target="../media/image414.png"/><Relationship Id="rId8" Type="http://schemas.openxmlformats.org/officeDocument/2006/relationships/image" Target="../media/image415.png"/><Relationship Id="rId9" Type="http://schemas.openxmlformats.org/officeDocument/2006/relationships/image" Target="../media/image416.png"/><Relationship Id="rId10" Type="http://schemas.openxmlformats.org/officeDocument/2006/relationships/image" Target="../media/image417.png"/><Relationship Id="rId11" Type="http://schemas.openxmlformats.org/officeDocument/2006/relationships/image" Target="../media/image418.png"/><Relationship Id="rId12" Type="http://schemas.openxmlformats.org/officeDocument/2006/relationships/image" Target="../media/image419.png"/><Relationship Id="rId13" Type="http://schemas.openxmlformats.org/officeDocument/2006/relationships/image" Target="../media/image420.png"/><Relationship Id="rId14" Type="http://schemas.openxmlformats.org/officeDocument/2006/relationships/image" Target="../media/image421.png"/><Relationship Id="rId15" Type="http://schemas.openxmlformats.org/officeDocument/2006/relationships/image" Target="../media/image422.png"/><Relationship Id="rId16" Type="http://schemas.openxmlformats.org/officeDocument/2006/relationships/image" Target="../media/image423.png"/><Relationship Id="rId17" Type="http://schemas.openxmlformats.org/officeDocument/2006/relationships/image" Target="../media/image424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5.png"/><Relationship Id="rId3" Type="http://schemas.openxmlformats.org/officeDocument/2006/relationships/image" Target="../media/image426.png"/><Relationship Id="rId4" Type="http://schemas.openxmlformats.org/officeDocument/2006/relationships/image" Target="../media/image427.png"/><Relationship Id="rId5" Type="http://schemas.openxmlformats.org/officeDocument/2006/relationships/image" Target="../media/image428.png"/><Relationship Id="rId6" Type="http://schemas.openxmlformats.org/officeDocument/2006/relationships/image" Target="../media/image429.png"/><Relationship Id="rId7" Type="http://schemas.openxmlformats.org/officeDocument/2006/relationships/image" Target="../media/image430.png"/><Relationship Id="rId8" Type="http://schemas.openxmlformats.org/officeDocument/2006/relationships/image" Target="../media/image431.png"/><Relationship Id="rId9" Type="http://schemas.openxmlformats.org/officeDocument/2006/relationships/image" Target="../media/image43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Relationship Id="rId15" Type="http://schemas.openxmlformats.org/officeDocument/2006/relationships/image" Target="../media/image54.png"/><Relationship Id="rId16" Type="http://schemas.openxmlformats.org/officeDocument/2006/relationships/image" Target="../media/image55.png"/><Relationship Id="rId17" Type="http://schemas.openxmlformats.org/officeDocument/2006/relationships/image" Target="../media/image56.png"/><Relationship Id="rId18" Type="http://schemas.openxmlformats.org/officeDocument/2006/relationships/image" Target="../media/image57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66.png"/><Relationship Id="rId11" Type="http://schemas.openxmlformats.org/officeDocument/2006/relationships/image" Target="../media/image67.png"/><Relationship Id="rId12" Type="http://schemas.openxmlformats.org/officeDocument/2006/relationships/image" Target="../media/image68.png"/><Relationship Id="rId13" Type="http://schemas.openxmlformats.org/officeDocument/2006/relationships/image" Target="../media/image69.png"/><Relationship Id="rId14" Type="http://schemas.openxmlformats.org/officeDocument/2006/relationships/image" Target="../media/image70.png"/><Relationship Id="rId15" Type="http://schemas.openxmlformats.org/officeDocument/2006/relationships/image" Target="../media/image71.png"/><Relationship Id="rId16" Type="http://schemas.openxmlformats.org/officeDocument/2006/relationships/image" Target="../media/image72.png"/><Relationship Id="rId17" Type="http://schemas.openxmlformats.org/officeDocument/2006/relationships/image" Target="../media/image73.png"/><Relationship Id="rId18" Type="http://schemas.openxmlformats.org/officeDocument/2006/relationships/image" Target="../media/image74.png"/><Relationship Id="rId19" Type="http://schemas.openxmlformats.org/officeDocument/2006/relationships/image" Target="../media/image75.png"/><Relationship Id="rId20" Type="http://schemas.openxmlformats.org/officeDocument/2006/relationships/image" Target="../media/image76.png"/><Relationship Id="rId21" Type="http://schemas.openxmlformats.org/officeDocument/2006/relationships/image" Target="../media/image7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89.png"/><Relationship Id="rId14" Type="http://schemas.openxmlformats.org/officeDocument/2006/relationships/image" Target="../media/image90.png"/><Relationship Id="rId15" Type="http://schemas.openxmlformats.org/officeDocument/2006/relationships/image" Target="../media/image91.png"/><Relationship Id="rId16" Type="http://schemas.openxmlformats.org/officeDocument/2006/relationships/image" Target="../media/image92.png"/><Relationship Id="rId17" Type="http://schemas.openxmlformats.org/officeDocument/2006/relationships/image" Target="../media/image9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0510" y="5559720"/>
            <a:ext cx="6501874" cy="302608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6280" y="7374804"/>
            <a:ext cx="826014" cy="79448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5773" y="8637611"/>
            <a:ext cx="9958142" cy="6679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189982" y="7271563"/>
            <a:ext cx="4221358" cy="114889"/>
            <a:chOff x="13189982" y="7271563"/>
            <a:chExt cx="4221358" cy="1148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13189982" y="7271563"/>
              <a:ext cx="4221358" cy="114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926857" y="6530372"/>
            <a:ext cx="272963" cy="262181"/>
            <a:chOff x="16926857" y="6530372"/>
            <a:chExt cx="272963" cy="2621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26857" y="6530372"/>
              <a:ext cx="272963" cy="26218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16200000">
            <a:off x="16222672" y="7574073"/>
            <a:ext cx="1593346" cy="3915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1409524" y="-247619"/>
            <a:ext cx="20571429" cy="5842767"/>
            <a:chOff x="-1409524" y="-247619"/>
            <a:chExt cx="20571429" cy="584276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72152" y="586374"/>
            <a:ext cx="6171429" cy="4941384"/>
            <a:chOff x="12172152" y="586374"/>
            <a:chExt cx="6171429" cy="494138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72152" y="586374"/>
              <a:ext cx="6171429" cy="494138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04787" y="2961309"/>
            <a:ext cx="2305567" cy="2634200"/>
            <a:chOff x="6104787" y="2961309"/>
            <a:chExt cx="2305567" cy="263420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04787" y="2961309"/>
              <a:ext cx="2305567" cy="26342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088215" y="2856663"/>
            <a:ext cx="1625975" cy="2738485"/>
            <a:chOff x="4088215" y="2856663"/>
            <a:chExt cx="1625975" cy="273848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88215" y="2856663"/>
              <a:ext cx="1625975" cy="273848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34384" y="3052123"/>
            <a:ext cx="2262053" cy="2538082"/>
            <a:chOff x="234384" y="3052123"/>
            <a:chExt cx="2262053" cy="253808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4384" y="3052123"/>
              <a:ext cx="2262053" cy="25380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B8E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714" y="590476"/>
            <a:ext cx="18857143" cy="5790476"/>
            <a:chOff x="-285714" y="590476"/>
            <a:chExt cx="18857143" cy="57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714" y="590476"/>
              <a:ext cx="18857143" cy="57904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3066" y="2235418"/>
            <a:ext cx="5741053" cy="27929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31784" y="2430797"/>
            <a:ext cx="785443" cy="14640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363342" y="4512489"/>
            <a:ext cx="9830548" cy="1413118"/>
            <a:chOff x="-1363342" y="4512489"/>
            <a:chExt cx="9830548" cy="141311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363342" y="4512489"/>
              <a:ext cx="9830548" cy="141311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9572" y="4851772"/>
            <a:ext cx="3209994" cy="45713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01439" y="4851772"/>
            <a:ext cx="2005051" cy="4571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152381" y="9428571"/>
            <a:ext cx="19371429" cy="1085714"/>
            <a:chOff x="-152381" y="9428571"/>
            <a:chExt cx="19371429" cy="10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52381" y="9428571"/>
              <a:ext cx="19371429" cy="108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5441" y="680638"/>
            <a:ext cx="1313951" cy="12698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028571" y="5916083"/>
            <a:ext cx="6171429" cy="2525966"/>
            <a:chOff x="11028571" y="5916083"/>
            <a:chExt cx="6171429" cy="252596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28571" y="5916083"/>
              <a:ext cx="6171429" cy="25259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17453" y="2134143"/>
            <a:ext cx="3393663" cy="94477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99622" y="1562999"/>
            <a:ext cx="780172" cy="76188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7453" y="5954713"/>
            <a:ext cx="4604362" cy="52414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99622" y="5404158"/>
            <a:ext cx="697317" cy="7618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5440" y="1033850"/>
            <a:ext cx="2531425" cy="12698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34506" y="4561908"/>
            <a:ext cx="9646239" cy="114889"/>
            <a:chOff x="5134506" y="4561908"/>
            <a:chExt cx="9646239" cy="1148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6200000">
              <a:off x="5134506" y="4561908"/>
              <a:ext cx="9646239" cy="114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0615" y="2015306"/>
            <a:ext cx="8232242" cy="7244373"/>
            <a:chOff x="910615" y="2015306"/>
            <a:chExt cx="8232242" cy="724437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0615" y="2015306"/>
              <a:ext cx="8232242" cy="72443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6243" y="2780624"/>
            <a:ext cx="443957" cy="454838"/>
            <a:chOff x="636243" y="2780624"/>
            <a:chExt cx="443957" cy="45483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36243" y="2791510"/>
              <a:ext cx="443957" cy="443952"/>
              <a:chOff x="636243" y="2791510"/>
              <a:chExt cx="443957" cy="44395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36243" y="2791510"/>
                <a:ext cx="443957" cy="443952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7396" y="2735945"/>
              <a:ext cx="378579" cy="5957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6243" y="3439725"/>
            <a:ext cx="443957" cy="454840"/>
            <a:chOff x="636243" y="3439725"/>
            <a:chExt cx="443957" cy="45484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36243" y="3450613"/>
              <a:ext cx="443957" cy="443952"/>
              <a:chOff x="636243" y="3450613"/>
              <a:chExt cx="443957" cy="443952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36243" y="3450613"/>
                <a:ext cx="443957" cy="443952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7395" y="3395046"/>
              <a:ext cx="364877" cy="59571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0541" y="5727126"/>
            <a:ext cx="443957" cy="454841"/>
            <a:chOff x="650541" y="5727126"/>
            <a:chExt cx="443957" cy="45484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50541" y="5738015"/>
              <a:ext cx="443957" cy="443952"/>
              <a:chOff x="650541" y="5738015"/>
              <a:chExt cx="443957" cy="443952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50541" y="5738015"/>
                <a:ext cx="443957" cy="443952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1698" y="5682447"/>
              <a:ext cx="361899" cy="59571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339422" y="7257258"/>
            <a:ext cx="443957" cy="454843"/>
            <a:chOff x="3339422" y="7257258"/>
            <a:chExt cx="443957" cy="454843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3339422" y="7268149"/>
              <a:ext cx="443957" cy="443952"/>
              <a:chOff x="3339422" y="7268149"/>
              <a:chExt cx="443957" cy="44395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339422" y="7268149"/>
                <a:ext cx="443957" cy="443952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20578" y="7212580"/>
              <a:ext cx="360409" cy="5957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656764" y="4201659"/>
            <a:ext cx="5201164" cy="1212022"/>
            <a:chOff x="10656764" y="4201659"/>
            <a:chExt cx="5201164" cy="121202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656764" y="4201659"/>
              <a:ext cx="5201164" cy="121202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661345" y="2965896"/>
            <a:ext cx="5201164" cy="1212022"/>
            <a:chOff x="10661345" y="2965896"/>
            <a:chExt cx="5201164" cy="1212022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661345" y="2965896"/>
              <a:ext cx="5201164" cy="121202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656764" y="6374971"/>
            <a:ext cx="5201164" cy="1888180"/>
            <a:chOff x="10656764" y="6374971"/>
            <a:chExt cx="5201164" cy="188818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656764" y="6374971"/>
              <a:ext cx="5201164" cy="188818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0656764" y="8349951"/>
            <a:ext cx="5201164" cy="1089907"/>
            <a:chOff x="10656764" y="8349951"/>
            <a:chExt cx="5201164" cy="108990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656764" y="8349951"/>
              <a:ext cx="5201164" cy="108990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89724" y="3237249"/>
            <a:ext cx="7843006" cy="1240026"/>
            <a:chOff x="1089724" y="3237249"/>
            <a:chExt cx="7843006" cy="124002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89724" y="3237249"/>
              <a:ext cx="7843006" cy="124002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94499" y="5706237"/>
            <a:ext cx="2012049" cy="436675"/>
            <a:chOff x="1094499" y="5706237"/>
            <a:chExt cx="2012049" cy="436675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94499" y="5706237"/>
              <a:ext cx="2012049" cy="43667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802426" y="7031862"/>
            <a:ext cx="2487695" cy="1292697"/>
            <a:chOff x="3802426" y="7031862"/>
            <a:chExt cx="2487695" cy="1292697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802426" y="7031862"/>
              <a:ext cx="2487695" cy="12926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62582" y="8523369"/>
            <a:ext cx="4777382" cy="52414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44751" y="7937758"/>
            <a:ext cx="697317" cy="76188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5440" y="1033850"/>
            <a:ext cx="2531425" cy="12698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34506" y="4561908"/>
            <a:ext cx="9646239" cy="114889"/>
            <a:chOff x="5134506" y="4561908"/>
            <a:chExt cx="9646239" cy="11488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6200000">
              <a:off x="5134506" y="4561908"/>
              <a:ext cx="9646239" cy="11488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48115" y="2581874"/>
            <a:ext cx="1570200" cy="52414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30285" y="1996260"/>
            <a:ext cx="697317" cy="7618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92369" y="3008763"/>
            <a:ext cx="5201164" cy="4971670"/>
            <a:chOff x="10392369" y="3008763"/>
            <a:chExt cx="5201164" cy="497167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92369" y="3008763"/>
              <a:ext cx="5201164" cy="49716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0615" y="2015306"/>
            <a:ext cx="8232242" cy="7244373"/>
            <a:chOff x="910615" y="2015306"/>
            <a:chExt cx="8232242" cy="724437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0615" y="2015306"/>
              <a:ext cx="8232242" cy="72443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6243" y="2780624"/>
            <a:ext cx="443957" cy="454838"/>
            <a:chOff x="636243" y="2780624"/>
            <a:chExt cx="443957" cy="45483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36243" y="2791510"/>
              <a:ext cx="443957" cy="443952"/>
              <a:chOff x="636243" y="2791510"/>
              <a:chExt cx="443957" cy="443952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36243" y="2791510"/>
                <a:ext cx="443957" cy="443952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7396" y="2735945"/>
              <a:ext cx="378579" cy="5957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6243" y="3439725"/>
            <a:ext cx="443957" cy="454840"/>
            <a:chOff x="636243" y="3439725"/>
            <a:chExt cx="443957" cy="45484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636243" y="3450613"/>
              <a:ext cx="443957" cy="443952"/>
              <a:chOff x="636243" y="3450613"/>
              <a:chExt cx="443957" cy="443952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36243" y="3450613"/>
                <a:ext cx="443957" cy="443952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7395" y="3395046"/>
              <a:ext cx="364877" cy="59571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50541" y="5727126"/>
            <a:ext cx="443957" cy="454841"/>
            <a:chOff x="650541" y="5727126"/>
            <a:chExt cx="443957" cy="45484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50541" y="5738015"/>
              <a:ext cx="443957" cy="443952"/>
              <a:chOff x="650541" y="5738015"/>
              <a:chExt cx="443957" cy="443952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50541" y="5738015"/>
                <a:ext cx="443957" cy="443952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1698" y="5682447"/>
              <a:ext cx="361899" cy="59571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339422" y="7257258"/>
            <a:ext cx="443957" cy="454843"/>
            <a:chOff x="3339422" y="7257258"/>
            <a:chExt cx="443957" cy="454843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3339422" y="7268149"/>
              <a:ext cx="443957" cy="443952"/>
              <a:chOff x="3339422" y="7268149"/>
              <a:chExt cx="443957" cy="443952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3339422" y="7268149"/>
                <a:ext cx="443957" cy="443952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420578" y="7212580"/>
              <a:ext cx="360409" cy="59571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89724" y="3237249"/>
            <a:ext cx="7843006" cy="1240026"/>
            <a:chOff x="1089724" y="3237249"/>
            <a:chExt cx="7843006" cy="124002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89724" y="3237249"/>
              <a:ext cx="7843006" cy="124002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94499" y="5706237"/>
            <a:ext cx="2012049" cy="436675"/>
            <a:chOff x="1094499" y="5706237"/>
            <a:chExt cx="2012049" cy="43667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94499" y="5706237"/>
              <a:ext cx="2012049" cy="43667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802426" y="7031862"/>
            <a:ext cx="2487695" cy="1292697"/>
            <a:chOff x="3802426" y="7031862"/>
            <a:chExt cx="2487695" cy="129269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802426" y="7031862"/>
              <a:ext cx="2487695" cy="12926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5440" y="1033850"/>
            <a:ext cx="2009379" cy="12698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34506" y="4561908"/>
            <a:ext cx="9646239" cy="114889"/>
            <a:chOff x="5134506" y="4561908"/>
            <a:chExt cx="9646239" cy="1148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5134506" y="4561908"/>
              <a:ext cx="9646239" cy="114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2670" y="2932276"/>
            <a:ext cx="8570585" cy="3776414"/>
            <a:chOff x="832670" y="2932276"/>
            <a:chExt cx="8570585" cy="37764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2670" y="2932276"/>
              <a:ext cx="8570585" cy="37764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94830" y="3445570"/>
            <a:ext cx="2586604" cy="52414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77000" y="2874426"/>
            <a:ext cx="780172" cy="7618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94830" y="4423542"/>
            <a:ext cx="4777382" cy="94477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77000" y="3872987"/>
            <a:ext cx="697317" cy="7618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97519" y="5880449"/>
            <a:ext cx="4316142" cy="52414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79689" y="5294838"/>
            <a:ext cx="697317" cy="7618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21415" y="3888218"/>
            <a:ext cx="443957" cy="454838"/>
            <a:chOff x="621415" y="3888218"/>
            <a:chExt cx="443957" cy="45483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21415" y="3899104"/>
              <a:ext cx="443957" cy="443952"/>
              <a:chOff x="621415" y="3899104"/>
              <a:chExt cx="443957" cy="44395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21415" y="3899104"/>
                <a:ext cx="443957" cy="443952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2567" y="3843539"/>
              <a:ext cx="378579" cy="5957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0938" y="4887149"/>
            <a:ext cx="443957" cy="454839"/>
            <a:chOff x="630938" y="4887149"/>
            <a:chExt cx="443957" cy="45483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30938" y="4898036"/>
              <a:ext cx="443957" cy="443952"/>
              <a:chOff x="630938" y="4898036"/>
              <a:chExt cx="443957" cy="443952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30938" y="4898036"/>
                <a:ext cx="443957" cy="443952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2091" y="4842470"/>
              <a:ext cx="364877" cy="59571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99248" y="4887873"/>
            <a:ext cx="1405393" cy="477426"/>
            <a:chOff x="1099248" y="4887873"/>
            <a:chExt cx="1405393" cy="47742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99248" y="4887873"/>
              <a:ext cx="1405393" cy="4774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5440" y="1033850"/>
            <a:ext cx="3655540" cy="12698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34506" y="4561908"/>
            <a:ext cx="9646239" cy="114889"/>
            <a:chOff x="5134506" y="4561908"/>
            <a:chExt cx="9646239" cy="1148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5134506" y="4561908"/>
              <a:ext cx="9646239" cy="114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70676" y="1883703"/>
            <a:ext cx="8537856" cy="7433271"/>
            <a:chOff x="1070676" y="1883703"/>
            <a:chExt cx="8537856" cy="74332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0676" y="1883703"/>
              <a:ext cx="8537856" cy="74332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5290" y="7275023"/>
            <a:ext cx="443957" cy="454838"/>
            <a:chOff x="655290" y="7275023"/>
            <a:chExt cx="443957" cy="45483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55290" y="7285909"/>
              <a:ext cx="443957" cy="443952"/>
              <a:chOff x="655290" y="7285909"/>
              <a:chExt cx="443957" cy="4439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55290" y="7285909"/>
                <a:ext cx="443957" cy="443952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6443" y="7230344"/>
              <a:ext cx="378579" cy="59571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51430" y="2422422"/>
            <a:ext cx="5237089" cy="94477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233600" y="1851275"/>
            <a:ext cx="780172" cy="76188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51430" y="5936584"/>
            <a:ext cx="5872660" cy="94477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33600" y="5386033"/>
            <a:ext cx="697317" cy="76188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43862" y="7920734"/>
            <a:ext cx="443957" cy="454841"/>
            <a:chOff x="643862" y="7920734"/>
            <a:chExt cx="443957" cy="45484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43862" y="7931624"/>
              <a:ext cx="443957" cy="443952"/>
              <a:chOff x="643862" y="7931624"/>
              <a:chExt cx="443957" cy="443952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43862" y="7931624"/>
                <a:ext cx="443957" cy="443952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5014" y="7876056"/>
              <a:ext cx="364877" cy="59571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290741" y="6848336"/>
            <a:ext cx="5201164" cy="2201393"/>
            <a:chOff x="10290741" y="6848336"/>
            <a:chExt cx="5201164" cy="220139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290741" y="6848336"/>
              <a:ext cx="5201164" cy="22013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290741" y="3246258"/>
            <a:ext cx="3814475" cy="2201393"/>
            <a:chOff x="10290741" y="3246258"/>
            <a:chExt cx="3814475" cy="220139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90741" y="3246258"/>
              <a:ext cx="3814475" cy="22013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28422" y="7255975"/>
            <a:ext cx="8009372" cy="614301"/>
            <a:chOff x="1328422" y="7255975"/>
            <a:chExt cx="8009372" cy="61430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28422" y="7255975"/>
              <a:ext cx="8009372" cy="61430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25395" y="7855820"/>
            <a:ext cx="8009372" cy="614301"/>
            <a:chOff x="1325395" y="7855820"/>
            <a:chExt cx="8009372" cy="61430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25395" y="7855820"/>
              <a:ext cx="8009372" cy="6143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5440" y="1033850"/>
            <a:ext cx="3655540" cy="12698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34506" y="4561908"/>
            <a:ext cx="9646239" cy="114889"/>
            <a:chOff x="5134506" y="4561908"/>
            <a:chExt cx="9646239" cy="1148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5134506" y="4561908"/>
              <a:ext cx="9646239" cy="114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6739" y="2234929"/>
            <a:ext cx="9037576" cy="4330142"/>
            <a:chOff x="586739" y="2234929"/>
            <a:chExt cx="9037576" cy="433014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6739" y="2234929"/>
              <a:ext cx="9037576" cy="43301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0234" y="6912268"/>
            <a:ext cx="8570585" cy="2181104"/>
            <a:chOff x="820234" y="6912268"/>
            <a:chExt cx="8570585" cy="218110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0234" y="6912268"/>
              <a:ext cx="8570585" cy="21811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416839" y="2292795"/>
            <a:ext cx="443957" cy="454838"/>
            <a:chOff x="8416839" y="2292795"/>
            <a:chExt cx="443957" cy="45483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416839" y="2303681"/>
              <a:ext cx="443957" cy="443952"/>
              <a:chOff x="8416839" y="2303681"/>
              <a:chExt cx="443957" cy="44395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416839" y="2303681"/>
                <a:ext cx="443957" cy="443952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97992" y="2248116"/>
              <a:ext cx="378579" cy="5957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270750" y="5625743"/>
            <a:ext cx="443957" cy="454840"/>
            <a:chOff x="4270750" y="5625743"/>
            <a:chExt cx="443957" cy="45484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4270750" y="5636631"/>
              <a:ext cx="443957" cy="443952"/>
              <a:chOff x="4270750" y="5636631"/>
              <a:chExt cx="443957" cy="443952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270750" y="5636631"/>
                <a:ext cx="443957" cy="443952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51902" y="5581064"/>
              <a:ext cx="364877" cy="59571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12237" y="6039306"/>
            <a:ext cx="443957" cy="454836"/>
            <a:chOff x="2812237" y="6039306"/>
            <a:chExt cx="443957" cy="45483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812237" y="6050190"/>
              <a:ext cx="443957" cy="443952"/>
              <a:chOff x="2812237" y="6050190"/>
              <a:chExt cx="443957" cy="443952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812237" y="6050190"/>
                <a:ext cx="443957" cy="443952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93388" y="5994627"/>
              <a:ext cx="361899" cy="59571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20094" y="6808537"/>
            <a:ext cx="443957" cy="454836"/>
            <a:chOff x="220094" y="6808537"/>
            <a:chExt cx="443957" cy="454836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220094" y="6819421"/>
              <a:ext cx="443957" cy="443952"/>
              <a:chOff x="220094" y="6819421"/>
              <a:chExt cx="443957" cy="443952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20094" y="6819421"/>
                <a:ext cx="443957" cy="443952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1246" y="6763858"/>
              <a:ext cx="361899" cy="595718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381629" y="3529907"/>
            <a:ext cx="3624283" cy="52414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363799" y="2958762"/>
            <a:ext cx="780172" cy="76188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381629" y="4507878"/>
            <a:ext cx="4614848" cy="94477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363799" y="3957324"/>
            <a:ext cx="697317" cy="76188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384296" y="5964783"/>
            <a:ext cx="5120357" cy="944779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366488" y="5379174"/>
            <a:ext cx="697317" cy="76188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860797" y="2332862"/>
            <a:ext cx="801613" cy="439865"/>
            <a:chOff x="8860797" y="2332862"/>
            <a:chExt cx="801613" cy="43986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860797" y="2332862"/>
              <a:ext cx="801613" cy="43986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722385" y="5661361"/>
            <a:ext cx="728812" cy="394515"/>
            <a:chOff x="4722385" y="5661361"/>
            <a:chExt cx="728812" cy="39451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722385" y="5661361"/>
              <a:ext cx="728812" cy="39451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256194" y="6046751"/>
            <a:ext cx="2884855" cy="461178"/>
            <a:chOff x="3256194" y="6046751"/>
            <a:chExt cx="2884855" cy="461178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256194" y="6046751"/>
              <a:ext cx="2884855" cy="46117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266788" y="8227579"/>
            <a:ext cx="861753" cy="865793"/>
            <a:chOff x="3266788" y="8227579"/>
            <a:chExt cx="861753" cy="86579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266788" y="8227579"/>
              <a:ext cx="861753" cy="8657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5440" y="1033850"/>
            <a:ext cx="5903771" cy="12698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081" y="2956226"/>
            <a:ext cx="9003519" cy="4982139"/>
            <a:chOff x="582081" y="2956226"/>
            <a:chExt cx="9003519" cy="498213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2081" y="2956226"/>
              <a:ext cx="9003519" cy="49821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34506" y="4561908"/>
            <a:ext cx="9646239" cy="114889"/>
            <a:chOff x="5134506" y="4561908"/>
            <a:chExt cx="9646239" cy="1148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200000">
              <a:off x="5134506" y="4561908"/>
              <a:ext cx="9646239" cy="1148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124" y="3162497"/>
            <a:ext cx="443957" cy="454838"/>
            <a:chOff x="138124" y="3162497"/>
            <a:chExt cx="443957" cy="45483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8124" y="3173383"/>
              <a:ext cx="443957" cy="443952"/>
              <a:chOff x="138124" y="3173383"/>
              <a:chExt cx="443957" cy="44395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124" y="3173383"/>
                <a:ext cx="443957" cy="443952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9277" y="3117818"/>
              <a:ext cx="378579" cy="5957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8124" y="3829572"/>
            <a:ext cx="443957" cy="454836"/>
            <a:chOff x="138124" y="3829572"/>
            <a:chExt cx="443957" cy="45483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38124" y="3840455"/>
              <a:ext cx="443957" cy="443952"/>
              <a:chOff x="138124" y="3840455"/>
              <a:chExt cx="443957" cy="44395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124" y="3840455"/>
                <a:ext cx="443957" cy="443952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9276" y="3784893"/>
              <a:ext cx="364877" cy="59571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0505" y="6979943"/>
            <a:ext cx="443957" cy="454839"/>
            <a:chOff x="90505" y="6979943"/>
            <a:chExt cx="443957" cy="45483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0505" y="6990830"/>
              <a:ext cx="443957" cy="443952"/>
              <a:chOff x="90505" y="6990830"/>
              <a:chExt cx="443957" cy="443952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0505" y="6990830"/>
                <a:ext cx="443957" cy="443952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1657" y="6935264"/>
              <a:ext cx="361899" cy="59571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865079" y="7548410"/>
            <a:ext cx="443957" cy="454834"/>
            <a:chOff x="3865079" y="7548410"/>
            <a:chExt cx="443957" cy="45483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3865079" y="7559291"/>
              <a:ext cx="443957" cy="443952"/>
              <a:chOff x="3865079" y="7559291"/>
              <a:chExt cx="443957" cy="443952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865079" y="7559291"/>
                <a:ext cx="443957" cy="443952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46235" y="7503731"/>
              <a:ext cx="360409" cy="595718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527987" y="3537243"/>
            <a:ext cx="1894745" cy="524149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510157" y="2966098"/>
            <a:ext cx="780172" cy="761886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527987" y="4515214"/>
            <a:ext cx="1894745" cy="52414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510157" y="3964660"/>
            <a:ext cx="697317" cy="76188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530654" y="5528233"/>
            <a:ext cx="5411420" cy="52414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512869" y="4942629"/>
            <a:ext cx="697317" cy="76188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527987" y="6526786"/>
            <a:ext cx="2701803" cy="524149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510157" y="5941184"/>
            <a:ext cx="697317" cy="76188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29519" y="6958418"/>
            <a:ext cx="9056080" cy="499675"/>
            <a:chOff x="529519" y="6958418"/>
            <a:chExt cx="9056080" cy="49967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29519" y="6958418"/>
              <a:ext cx="9056080" cy="49967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340704" y="7547318"/>
            <a:ext cx="1481718" cy="467934"/>
            <a:chOff x="4340704" y="7547318"/>
            <a:chExt cx="1481718" cy="46793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340704" y="7547318"/>
              <a:ext cx="1481718" cy="4679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5440" y="1033850"/>
            <a:ext cx="3655540" cy="12698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34506" y="4561908"/>
            <a:ext cx="9646239" cy="114889"/>
            <a:chOff x="5134506" y="4561908"/>
            <a:chExt cx="9646239" cy="1148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5134506" y="4561908"/>
              <a:ext cx="9646239" cy="114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2901" y="2562850"/>
            <a:ext cx="9077898" cy="5015349"/>
            <a:chOff x="392901" y="2562850"/>
            <a:chExt cx="9077898" cy="50153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2901" y="2562850"/>
              <a:ext cx="9077898" cy="50153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65221" y="3572087"/>
            <a:ext cx="5102049" cy="2063036"/>
            <a:chOff x="10565221" y="3572087"/>
            <a:chExt cx="5102049" cy="206303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65221" y="3572087"/>
              <a:ext cx="5102049" cy="20630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19786" y="3548143"/>
            <a:ext cx="443957" cy="454838"/>
            <a:chOff x="4019786" y="3548143"/>
            <a:chExt cx="443957" cy="45483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019786" y="3559029"/>
              <a:ext cx="443957" cy="443952"/>
              <a:chOff x="4019786" y="3559029"/>
              <a:chExt cx="443957" cy="44395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019786" y="3559029"/>
                <a:ext cx="443957" cy="443952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00939" y="3503464"/>
              <a:ext cx="378579" cy="5957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732" y="5203429"/>
            <a:ext cx="443957" cy="454842"/>
            <a:chOff x="94732" y="5203429"/>
            <a:chExt cx="443957" cy="454842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4732" y="5214319"/>
              <a:ext cx="443957" cy="443952"/>
              <a:chOff x="94732" y="5214319"/>
              <a:chExt cx="443957" cy="443952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4732" y="5214319"/>
                <a:ext cx="443957" cy="443952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5885" y="5158750"/>
              <a:ext cx="364877" cy="59571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74277" y="5673076"/>
            <a:ext cx="443957" cy="454840"/>
            <a:chOff x="1274277" y="5673076"/>
            <a:chExt cx="443957" cy="45484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74277" y="5683965"/>
              <a:ext cx="443957" cy="443952"/>
              <a:chOff x="1274277" y="5683965"/>
              <a:chExt cx="443957" cy="443952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74277" y="5683965"/>
                <a:ext cx="443957" cy="443952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55426" y="5628398"/>
              <a:ext cx="361899" cy="59571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843340" y="5670600"/>
            <a:ext cx="443957" cy="454837"/>
            <a:chOff x="1843340" y="5670600"/>
            <a:chExt cx="443957" cy="45483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843340" y="5681485"/>
              <a:ext cx="443957" cy="443952"/>
              <a:chOff x="1843340" y="5681485"/>
              <a:chExt cx="443957" cy="443952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843340" y="5681485"/>
                <a:ext cx="443957" cy="443952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24493" y="5625921"/>
              <a:ext cx="360409" cy="595718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338230" y="3150708"/>
            <a:ext cx="4431341" cy="52414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320399" y="2579566"/>
            <a:ext cx="780172" cy="76188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343563" y="6273603"/>
            <a:ext cx="5812217" cy="94477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325704" y="5723050"/>
            <a:ext cx="697317" cy="76188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565221" y="7112559"/>
            <a:ext cx="5102049" cy="2063036"/>
            <a:chOff x="10565221" y="7112559"/>
            <a:chExt cx="5102049" cy="206303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565221" y="7112559"/>
              <a:ext cx="5102049" cy="206303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491863" y="3474067"/>
            <a:ext cx="896926" cy="605499"/>
            <a:chOff x="4491863" y="3474067"/>
            <a:chExt cx="896926" cy="60549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491863" y="3474067"/>
              <a:ext cx="896926" cy="60549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42495" y="5205894"/>
            <a:ext cx="1918442" cy="464992"/>
            <a:chOff x="542495" y="5205894"/>
            <a:chExt cx="1918442" cy="46499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42495" y="5205894"/>
              <a:ext cx="1918442" cy="4649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5440" y="1033850"/>
            <a:ext cx="3655540" cy="12698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34506" y="4561908"/>
            <a:ext cx="9646239" cy="114889"/>
            <a:chOff x="5134506" y="4561908"/>
            <a:chExt cx="9646239" cy="1148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5134506" y="4561908"/>
              <a:ext cx="9646239" cy="114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63797" y="7022664"/>
            <a:ext cx="5102049" cy="2063036"/>
            <a:chOff x="10563797" y="7022664"/>
            <a:chExt cx="5102049" cy="206303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63797" y="7022664"/>
              <a:ext cx="5102049" cy="2063036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81629" y="2791461"/>
            <a:ext cx="5757239" cy="94477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63799" y="2220317"/>
            <a:ext cx="780172" cy="7618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86962" y="6409595"/>
            <a:ext cx="2701803" cy="52414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69132" y="5859040"/>
            <a:ext cx="697317" cy="7618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563797" y="3659046"/>
            <a:ext cx="5102049" cy="2063036"/>
            <a:chOff x="10563797" y="3659046"/>
            <a:chExt cx="5102049" cy="206303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63797" y="3659046"/>
              <a:ext cx="5102049" cy="20630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92901" y="2562850"/>
            <a:ext cx="9077898" cy="5015349"/>
            <a:chOff x="392901" y="2562850"/>
            <a:chExt cx="9077898" cy="501534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2901" y="2562850"/>
              <a:ext cx="9077898" cy="50153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019786" y="3548143"/>
            <a:ext cx="443957" cy="454838"/>
            <a:chOff x="4019786" y="3548143"/>
            <a:chExt cx="443957" cy="45483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019786" y="3559029"/>
              <a:ext cx="443957" cy="443952"/>
              <a:chOff x="4019786" y="3559029"/>
              <a:chExt cx="443957" cy="443952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019786" y="3559029"/>
                <a:ext cx="443957" cy="443952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00939" y="3503464"/>
              <a:ext cx="378579" cy="5957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732" y="5203429"/>
            <a:ext cx="443957" cy="454842"/>
            <a:chOff x="94732" y="5203429"/>
            <a:chExt cx="443957" cy="45484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4732" y="5214319"/>
              <a:ext cx="443957" cy="443952"/>
              <a:chOff x="94732" y="5214319"/>
              <a:chExt cx="443957" cy="443952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4732" y="5214319"/>
                <a:ext cx="443957" cy="443952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5885" y="5158750"/>
              <a:ext cx="364877" cy="59571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74277" y="5673076"/>
            <a:ext cx="443957" cy="454840"/>
            <a:chOff x="1274277" y="5673076"/>
            <a:chExt cx="443957" cy="454840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274277" y="5683965"/>
              <a:ext cx="443957" cy="443952"/>
              <a:chOff x="1274277" y="5683965"/>
              <a:chExt cx="443957" cy="443952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74277" y="5683965"/>
                <a:ext cx="443957" cy="443952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55426" y="5628398"/>
              <a:ext cx="361899" cy="5957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843340" y="5670600"/>
            <a:ext cx="443957" cy="454837"/>
            <a:chOff x="1843340" y="5670600"/>
            <a:chExt cx="443957" cy="454837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843340" y="5681485"/>
              <a:ext cx="443957" cy="443952"/>
              <a:chOff x="1843340" y="5681485"/>
              <a:chExt cx="443957" cy="443952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843340" y="5681485"/>
                <a:ext cx="443957" cy="443952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24493" y="5625921"/>
              <a:ext cx="360409" cy="59571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491863" y="3474067"/>
            <a:ext cx="896926" cy="605499"/>
            <a:chOff x="4491863" y="3474067"/>
            <a:chExt cx="896926" cy="60549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491863" y="3474067"/>
              <a:ext cx="896926" cy="60549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42495" y="5205894"/>
            <a:ext cx="1918442" cy="464992"/>
            <a:chOff x="542495" y="5205894"/>
            <a:chExt cx="1918442" cy="46499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42495" y="5205894"/>
              <a:ext cx="1918442" cy="4649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5440" y="1033850"/>
            <a:ext cx="3655540" cy="12698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134506" y="4561908"/>
            <a:ext cx="9646239" cy="114889"/>
            <a:chOff x="5134506" y="4561908"/>
            <a:chExt cx="9646239" cy="1148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5134506" y="4561908"/>
              <a:ext cx="9646239" cy="114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3500" y="2585195"/>
            <a:ext cx="9189695" cy="1157175"/>
            <a:chOff x="453500" y="2585195"/>
            <a:chExt cx="9189695" cy="11571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3500" y="2585195"/>
              <a:ext cx="9189695" cy="11571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3500" y="7114579"/>
            <a:ext cx="9027378" cy="1583751"/>
            <a:chOff x="453500" y="7114579"/>
            <a:chExt cx="9027378" cy="158375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3500" y="7114579"/>
              <a:ext cx="9027378" cy="15837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3500" y="4604887"/>
            <a:ext cx="9116023" cy="1857535"/>
            <a:chOff x="453500" y="4604887"/>
            <a:chExt cx="9116023" cy="18575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3500" y="4604887"/>
              <a:ext cx="9116023" cy="18575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093" y="2874406"/>
            <a:ext cx="443957" cy="454838"/>
            <a:chOff x="60093" y="2874406"/>
            <a:chExt cx="443957" cy="45483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0093" y="2885293"/>
              <a:ext cx="443957" cy="443952"/>
              <a:chOff x="60093" y="2885293"/>
              <a:chExt cx="443957" cy="44395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0093" y="2885293"/>
                <a:ext cx="443957" cy="443952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1246" y="2829727"/>
              <a:ext cx="378579" cy="5957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442093" y="2544952"/>
            <a:ext cx="376637" cy="385867"/>
            <a:chOff x="8442093" y="2544952"/>
            <a:chExt cx="376637" cy="38586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442093" y="2554186"/>
              <a:ext cx="376637" cy="376632"/>
              <a:chOff x="8442093" y="2554186"/>
              <a:chExt cx="376637" cy="376632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442093" y="2554186"/>
                <a:ext cx="376637" cy="376632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10937" y="2507048"/>
              <a:ext cx="309548" cy="5053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813839" y="3286200"/>
            <a:ext cx="376637" cy="385865"/>
            <a:chOff x="8813839" y="3286200"/>
            <a:chExt cx="376637" cy="38586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813839" y="3295433"/>
              <a:ext cx="376637" cy="376632"/>
              <a:chOff x="8813839" y="3295433"/>
              <a:chExt cx="376637" cy="376632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813839" y="3295433"/>
                <a:ext cx="376637" cy="376632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82687" y="3248296"/>
              <a:ext cx="307022" cy="5053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192887" y="2570013"/>
            <a:ext cx="376637" cy="385862"/>
            <a:chOff x="9192887" y="2570013"/>
            <a:chExt cx="376637" cy="385862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9192887" y="2579242"/>
              <a:ext cx="376637" cy="376632"/>
              <a:chOff x="9192887" y="2579242"/>
              <a:chExt cx="376637" cy="376632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192887" y="2579242"/>
                <a:ext cx="376637" cy="376632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61734" y="2532109"/>
              <a:ext cx="305758" cy="505386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352696" y="3256687"/>
            <a:ext cx="1664125" cy="52414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334866" y="2685542"/>
            <a:ext cx="780172" cy="761886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352696" y="4234658"/>
            <a:ext cx="4027701" cy="52414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334866" y="3684104"/>
            <a:ext cx="697317" cy="76188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355363" y="7525782"/>
            <a:ext cx="1664125" cy="524149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337578" y="6940178"/>
            <a:ext cx="697317" cy="761886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352696" y="8524334"/>
            <a:ext cx="1894745" cy="524149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334866" y="7938733"/>
            <a:ext cx="697317" cy="76188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392007" y="4719214"/>
            <a:ext cx="5102049" cy="2063036"/>
            <a:chOff x="10392007" y="4719214"/>
            <a:chExt cx="5102049" cy="2063036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392007" y="4719214"/>
              <a:ext cx="5102049" cy="206303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6863" y="5541477"/>
            <a:ext cx="376637" cy="385865"/>
            <a:chOff x="76863" y="5541477"/>
            <a:chExt cx="376637" cy="38586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76863" y="5550710"/>
              <a:ext cx="376637" cy="376632"/>
              <a:chOff x="76863" y="5550710"/>
              <a:chExt cx="376637" cy="37663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6863" y="5550710"/>
                <a:ext cx="376637" cy="376632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5711" y="5503573"/>
              <a:ext cx="307022" cy="50538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8188" y="8135420"/>
            <a:ext cx="376637" cy="385862"/>
            <a:chOff x="98188" y="8135420"/>
            <a:chExt cx="376637" cy="385862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98188" y="8144649"/>
              <a:ext cx="376637" cy="376632"/>
              <a:chOff x="98188" y="8144649"/>
              <a:chExt cx="376637" cy="376632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98188" y="8144649"/>
                <a:ext cx="376637" cy="376632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7036" y="8097516"/>
              <a:ext cx="305758" cy="50538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296564" y="2950597"/>
            <a:ext cx="1346631" cy="347776"/>
            <a:chOff x="8296564" y="2950597"/>
            <a:chExt cx="1346631" cy="347776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296564" y="2950597"/>
              <a:ext cx="1346631" cy="34777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8580952" y="5949811"/>
            <a:ext cx="976529" cy="464992"/>
            <a:chOff x="8580952" y="5949811"/>
            <a:chExt cx="976529" cy="464992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580952" y="5949811"/>
              <a:ext cx="976529" cy="46499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439034" y="7906454"/>
            <a:ext cx="9041845" cy="772175"/>
            <a:chOff x="439034" y="7906454"/>
            <a:chExt cx="9041845" cy="772175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39034" y="7906454"/>
              <a:ext cx="9041845" cy="77217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33693" y="8179695"/>
            <a:ext cx="4628212" cy="2276730"/>
            <a:chOff x="14533693" y="8179695"/>
            <a:chExt cx="4628212" cy="22767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33693" y="8179695"/>
              <a:ext cx="4628212" cy="227673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732258" y="8777952"/>
            <a:ext cx="1782078" cy="12698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57624" y="5085412"/>
            <a:ext cx="10981491" cy="114889"/>
            <a:chOff x="9057624" y="5085412"/>
            <a:chExt cx="10981491" cy="1148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9057624" y="5085412"/>
              <a:ext cx="10981491" cy="11488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9677" y="6658867"/>
            <a:ext cx="2962917" cy="4825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30029" y="6658867"/>
            <a:ext cx="2486610" cy="48252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9677" y="8645839"/>
            <a:ext cx="2009097" cy="4825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58601" y="8645839"/>
            <a:ext cx="1795642" cy="48252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8725" y="5976878"/>
            <a:ext cx="3117258" cy="7618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45722" y="6362512"/>
            <a:ext cx="644212" cy="44509"/>
            <a:chOff x="1245722" y="6362512"/>
            <a:chExt cx="644212" cy="445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3500000">
              <a:off x="1245722" y="6362512"/>
              <a:ext cx="644212" cy="4450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09078" y="5976878"/>
            <a:ext cx="2448703" cy="7618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56081" y="6362512"/>
            <a:ext cx="644212" cy="44509"/>
            <a:chOff x="5456081" y="6362512"/>
            <a:chExt cx="644212" cy="445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3500000">
              <a:off x="5456081" y="6362512"/>
              <a:ext cx="644212" cy="4450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98725" y="7963849"/>
            <a:ext cx="2448703" cy="7618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45722" y="8349486"/>
            <a:ext cx="644212" cy="44509"/>
            <a:chOff x="1245722" y="8349486"/>
            <a:chExt cx="644212" cy="4450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3500000">
              <a:off x="1245722" y="8349486"/>
              <a:ext cx="644212" cy="4450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292020" y="7963849"/>
            <a:ext cx="2448703" cy="76188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539015" y="8349486"/>
            <a:ext cx="644212" cy="44509"/>
            <a:chOff x="5539015" y="8349486"/>
            <a:chExt cx="644212" cy="4450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3500000">
              <a:off x="5539015" y="8349486"/>
              <a:ext cx="644212" cy="4450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708191" y="6658867"/>
            <a:ext cx="3282466" cy="48252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687239" y="5976878"/>
            <a:ext cx="2700126" cy="76188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934286" y="6362512"/>
            <a:ext cx="644212" cy="44509"/>
            <a:chOff x="9934286" y="6362512"/>
            <a:chExt cx="644212" cy="4450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3500000">
              <a:off x="9934286" y="6362512"/>
              <a:ext cx="644212" cy="445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42389" y="2014983"/>
            <a:ext cx="1523810" cy="1463617"/>
            <a:chOff x="6342389" y="2014983"/>
            <a:chExt cx="1523810" cy="146361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42389" y="2014983"/>
              <a:ext cx="1523810" cy="146361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3850810" y="3546982"/>
            <a:ext cx="4056599" cy="121598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 rot="5400000">
            <a:off x="15771851" y="939708"/>
            <a:ext cx="1808249" cy="77738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5440" y="1033850"/>
            <a:ext cx="2531425" cy="12698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34506" y="4561908"/>
            <a:ext cx="9646239" cy="114889"/>
            <a:chOff x="5134506" y="4561908"/>
            <a:chExt cx="9646239" cy="1148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5134506" y="4561908"/>
              <a:ext cx="9646239" cy="114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03436" y="2490363"/>
            <a:ext cx="6171429" cy="5941388"/>
            <a:chOff x="2103436" y="2490363"/>
            <a:chExt cx="6171429" cy="594138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03436" y="2490363"/>
              <a:ext cx="6171429" cy="594138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25029" y="4521980"/>
            <a:ext cx="4604362" cy="52414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07198" y="3950836"/>
            <a:ext cx="780172" cy="76188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25029" y="5499952"/>
            <a:ext cx="5469019" cy="52414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07198" y="4949398"/>
            <a:ext cx="697317" cy="7618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81457" y="3492895"/>
            <a:ext cx="367243" cy="376244"/>
            <a:chOff x="1881457" y="3492895"/>
            <a:chExt cx="367243" cy="37624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881457" y="3501900"/>
              <a:ext cx="367243" cy="367239"/>
              <a:chOff x="1881457" y="3501900"/>
              <a:chExt cx="367243" cy="36723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881457" y="3501900"/>
                <a:ext cx="367243" cy="367239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48587" y="3455936"/>
              <a:ext cx="313162" cy="4927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71572" y="4400000"/>
            <a:ext cx="367243" cy="376244"/>
            <a:chOff x="1871572" y="4400000"/>
            <a:chExt cx="367243" cy="37624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871572" y="4409005"/>
              <a:ext cx="367243" cy="367239"/>
              <a:chOff x="1871572" y="4409005"/>
              <a:chExt cx="367243" cy="36723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871572" y="4409005"/>
                <a:ext cx="367243" cy="367239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38699" y="4363042"/>
              <a:ext cx="301828" cy="49278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873886" y="5230160"/>
            <a:ext cx="367243" cy="376246"/>
            <a:chOff x="1873886" y="5230160"/>
            <a:chExt cx="367243" cy="37624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873886" y="5239167"/>
              <a:ext cx="367243" cy="367239"/>
              <a:chOff x="1873886" y="5239167"/>
              <a:chExt cx="367243" cy="36723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873886" y="5239167"/>
                <a:ext cx="367243" cy="367239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41013" y="5193201"/>
              <a:ext cx="299364" cy="492780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425029" y="6501914"/>
            <a:ext cx="4892581" cy="52414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407198" y="5951360"/>
            <a:ext cx="697317" cy="76188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349966" y="3464323"/>
            <a:ext cx="2662692" cy="442006"/>
            <a:chOff x="2349966" y="3464323"/>
            <a:chExt cx="2662692" cy="44200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49966" y="3464323"/>
              <a:ext cx="2662692" cy="4420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369014" y="5223980"/>
            <a:ext cx="2820136" cy="697447"/>
            <a:chOff x="2369014" y="5223980"/>
            <a:chExt cx="2820136" cy="69744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369014" y="5223980"/>
              <a:ext cx="2820136" cy="69744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201081" y="7626690"/>
            <a:ext cx="3528274" cy="677107"/>
            <a:chOff x="2201081" y="7626690"/>
            <a:chExt cx="3528274" cy="67710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201081" y="7626690"/>
              <a:ext cx="3528274" cy="6771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5440" y="1033850"/>
            <a:ext cx="2009379" cy="12698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34506" y="4561908"/>
            <a:ext cx="9646239" cy="114889"/>
            <a:chOff x="5134506" y="4561908"/>
            <a:chExt cx="9646239" cy="1148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5134506" y="4561908"/>
              <a:ext cx="9646239" cy="114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65070" y="1995313"/>
            <a:ext cx="6171429" cy="3263426"/>
            <a:chOff x="1765070" y="1995313"/>
            <a:chExt cx="6171429" cy="326342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5070" y="1995313"/>
              <a:ext cx="6171429" cy="32634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2725" y="5787925"/>
            <a:ext cx="9223618" cy="3003441"/>
            <a:chOff x="372725" y="5787925"/>
            <a:chExt cx="9223618" cy="300344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2725" y="5787925"/>
              <a:ext cx="9223618" cy="300344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17453" y="4141029"/>
            <a:ext cx="4834981" cy="52414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99622" y="3569884"/>
            <a:ext cx="780172" cy="7618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17453" y="5119000"/>
            <a:ext cx="3045137" cy="94477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599622" y="4568446"/>
            <a:ext cx="697317" cy="76188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17453" y="6454296"/>
            <a:ext cx="3038332" cy="52414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599622" y="5903742"/>
            <a:ext cx="697317" cy="7618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153218" y="3393951"/>
            <a:ext cx="443957" cy="454838"/>
            <a:chOff x="3153218" y="3393951"/>
            <a:chExt cx="443957" cy="45483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153218" y="3404837"/>
              <a:ext cx="443957" cy="443952"/>
              <a:chOff x="3153218" y="3404837"/>
              <a:chExt cx="443957" cy="443952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3153218" y="3404837"/>
                <a:ext cx="443957" cy="443952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34371" y="3349272"/>
              <a:ext cx="378579" cy="5957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5711734"/>
            <a:ext cx="443957" cy="454838"/>
            <a:chOff x="0" y="5711734"/>
            <a:chExt cx="443957" cy="45483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0" y="5722620"/>
              <a:ext cx="443957" cy="443952"/>
              <a:chOff x="0" y="5722620"/>
              <a:chExt cx="443957" cy="443952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0" y="5722620"/>
                <a:ext cx="443957" cy="443952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153" y="5667055"/>
              <a:ext cx="378579" cy="5957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9048" y="6887685"/>
            <a:ext cx="443957" cy="454834"/>
            <a:chOff x="19048" y="6887685"/>
            <a:chExt cx="443957" cy="45483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9048" y="6898567"/>
              <a:ext cx="443957" cy="443952"/>
              <a:chOff x="19048" y="6898567"/>
              <a:chExt cx="443957" cy="443952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9048" y="6898567"/>
                <a:ext cx="443957" cy="443952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0203" y="6843006"/>
              <a:ext cx="364877" cy="59571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618604" y="8303687"/>
            <a:ext cx="443957" cy="454838"/>
            <a:chOff x="2618604" y="8303687"/>
            <a:chExt cx="443957" cy="45483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2618604" y="8314573"/>
              <a:ext cx="443957" cy="443952"/>
              <a:chOff x="2618604" y="8314573"/>
              <a:chExt cx="443957" cy="443952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2618604" y="8314573"/>
                <a:ext cx="443957" cy="443952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699759" y="8259008"/>
              <a:ext cx="361899" cy="59571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635271" y="3308816"/>
            <a:ext cx="3301438" cy="627324"/>
            <a:chOff x="3635271" y="3308816"/>
            <a:chExt cx="3301438" cy="62732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635271" y="3308816"/>
              <a:ext cx="3301438" cy="62732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70163" y="6478082"/>
            <a:ext cx="9126180" cy="1263884"/>
            <a:chOff x="470163" y="6478082"/>
            <a:chExt cx="9126180" cy="126388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70163" y="6478082"/>
              <a:ext cx="9126180" cy="126388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080558" y="8291686"/>
            <a:ext cx="3277677" cy="464992"/>
            <a:chOff x="3080558" y="8291686"/>
            <a:chExt cx="3277677" cy="464992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080558" y="8291686"/>
              <a:ext cx="3277677" cy="4649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5440" y="1033850"/>
            <a:ext cx="3575519" cy="12698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5016" y="2803106"/>
            <a:ext cx="8236749" cy="4679503"/>
            <a:chOff x="275016" y="2803106"/>
            <a:chExt cx="8236749" cy="467950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5016" y="2803106"/>
              <a:ext cx="8236749" cy="46795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90900" y="867890"/>
            <a:ext cx="4779747" cy="5722232"/>
            <a:chOff x="10090900" y="867890"/>
            <a:chExt cx="4779747" cy="57222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90900" y="867890"/>
              <a:ext cx="4779747" cy="57222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22063" y="7306164"/>
            <a:ext cx="5102049" cy="2063036"/>
            <a:chOff x="10022063" y="7306164"/>
            <a:chExt cx="5102049" cy="206303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22063" y="7306164"/>
              <a:ext cx="5102049" cy="206303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53817" y="6945851"/>
            <a:ext cx="3624283" cy="52414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35987" y="6431849"/>
            <a:ext cx="780172" cy="76188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995946" y="6571074"/>
            <a:ext cx="443957" cy="454838"/>
            <a:chOff x="5995946" y="6571074"/>
            <a:chExt cx="443957" cy="45483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995946" y="6581961"/>
              <a:ext cx="443957" cy="443952"/>
              <a:chOff x="5995946" y="6581961"/>
              <a:chExt cx="443957" cy="44395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995946" y="6581961"/>
                <a:ext cx="443957" cy="443952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77099" y="6526395"/>
              <a:ext cx="378579" cy="5957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09041" y="6571076"/>
            <a:ext cx="443957" cy="454836"/>
            <a:chOff x="7009041" y="6571076"/>
            <a:chExt cx="443957" cy="45483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009041" y="6581961"/>
              <a:ext cx="443957" cy="443952"/>
              <a:chOff x="7009041" y="6581961"/>
              <a:chExt cx="443957" cy="443952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009041" y="6581961"/>
                <a:ext cx="443957" cy="443952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90197" y="6526398"/>
              <a:ext cx="364877" cy="59571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877988" y="514003"/>
            <a:ext cx="2932423" cy="52414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860160" y="-57141"/>
            <a:ext cx="780172" cy="76188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192622" y="7631365"/>
            <a:ext cx="3970101" cy="52414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6263044" y="5419323"/>
            <a:ext cx="3716366" cy="445964"/>
            <a:chOff x="6263044" y="5419323"/>
            <a:chExt cx="3716366" cy="44596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800000">
              <a:off x="6263044" y="5419323"/>
              <a:ext cx="3716366" cy="44596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378771" y="8062820"/>
            <a:ext cx="2397948" cy="287754"/>
            <a:chOff x="7378771" y="8062820"/>
            <a:chExt cx="2397948" cy="28775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800000">
              <a:off x="7378771" y="8062820"/>
              <a:ext cx="2397948" cy="28775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703417" y="6964727"/>
            <a:ext cx="1055205" cy="436675"/>
            <a:chOff x="6703417" y="6964727"/>
            <a:chExt cx="1055205" cy="43667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703417" y="6964727"/>
              <a:ext cx="1055205" cy="43667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707543" y="6966114"/>
            <a:ext cx="1055205" cy="436675"/>
            <a:chOff x="5707543" y="6966114"/>
            <a:chExt cx="1055205" cy="436675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07543" y="6966114"/>
              <a:ext cx="1055205" cy="4366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5440" y="1033850"/>
            <a:ext cx="3133494" cy="12698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34506" y="4561908"/>
            <a:ext cx="9646239" cy="114889"/>
            <a:chOff x="5134506" y="4561908"/>
            <a:chExt cx="9646239" cy="1148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5134506" y="4561908"/>
              <a:ext cx="9646239" cy="114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71971" y="2645275"/>
            <a:ext cx="6171429" cy="5168963"/>
            <a:chOff x="1871971" y="2645275"/>
            <a:chExt cx="6171429" cy="516896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71971" y="2645275"/>
              <a:ext cx="6171429" cy="516896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17453" y="5437154"/>
            <a:ext cx="4950180" cy="136540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99622" y="4866009"/>
            <a:ext cx="697317" cy="76188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5440" y="1033850"/>
            <a:ext cx="3133494" cy="12698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34506" y="4561908"/>
            <a:ext cx="9646239" cy="114889"/>
            <a:chOff x="5134506" y="4561908"/>
            <a:chExt cx="9646239" cy="1148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6200000">
              <a:off x="5134506" y="4561908"/>
              <a:ext cx="9646239" cy="114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7563" y="1986020"/>
            <a:ext cx="9266409" cy="5264479"/>
            <a:chOff x="527563" y="1986020"/>
            <a:chExt cx="9266409" cy="526447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7563" y="1986020"/>
              <a:ext cx="9266409" cy="526447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89072" y="2856295"/>
            <a:ext cx="4026390" cy="52414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71255" y="2285156"/>
            <a:ext cx="780172" cy="7618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78844" y="2444897"/>
            <a:ext cx="443957" cy="454838"/>
            <a:chOff x="178844" y="2444897"/>
            <a:chExt cx="443957" cy="45483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78844" y="2455783"/>
              <a:ext cx="443957" cy="443952"/>
              <a:chOff x="178844" y="2455783"/>
              <a:chExt cx="443957" cy="44395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78844" y="2455783"/>
                <a:ext cx="443957" cy="443952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9997" y="2400218"/>
              <a:ext cx="378579" cy="5957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8844" y="3061014"/>
            <a:ext cx="443957" cy="454841"/>
            <a:chOff x="178844" y="3061014"/>
            <a:chExt cx="443957" cy="45484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8844" y="3071903"/>
              <a:ext cx="443957" cy="443952"/>
              <a:chOff x="178844" y="3071903"/>
              <a:chExt cx="443957" cy="44395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78844" y="3071903"/>
                <a:ext cx="443957" cy="443952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9997" y="3016336"/>
              <a:ext cx="364877" cy="59571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8844" y="6186349"/>
            <a:ext cx="443957" cy="454837"/>
            <a:chOff x="178844" y="6186349"/>
            <a:chExt cx="443957" cy="45483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78844" y="6197233"/>
              <a:ext cx="443957" cy="443952"/>
              <a:chOff x="178844" y="6197233"/>
              <a:chExt cx="443957" cy="443952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78844" y="6197233"/>
                <a:ext cx="443957" cy="443952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9997" y="6141670"/>
              <a:ext cx="361899" cy="59571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151499" y="6650034"/>
            <a:ext cx="443957" cy="454837"/>
            <a:chOff x="8151499" y="6650034"/>
            <a:chExt cx="443957" cy="45483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8151499" y="6660919"/>
              <a:ext cx="443957" cy="443952"/>
              <a:chOff x="8151499" y="6660919"/>
              <a:chExt cx="443957" cy="443952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8151499" y="6660919"/>
                <a:ext cx="443957" cy="443952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32654" y="6605355"/>
              <a:ext cx="360409" cy="595718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474977" y="3849790"/>
            <a:ext cx="2471183" cy="52414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457135" y="3278648"/>
            <a:ext cx="697317" cy="76188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489061" y="4842054"/>
            <a:ext cx="1664125" cy="52414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471242" y="4270912"/>
            <a:ext cx="697317" cy="76188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503167" y="5836476"/>
            <a:ext cx="3278242" cy="524149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485337" y="5265331"/>
            <a:ext cx="697317" cy="76188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518848" y="6311505"/>
            <a:ext cx="5421119" cy="1794045"/>
            <a:chOff x="10518848" y="6311505"/>
            <a:chExt cx="5421119" cy="179404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518848" y="6311505"/>
              <a:ext cx="5421119" cy="179404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252092" y="5895027"/>
            <a:ext cx="4448664" cy="3461741"/>
            <a:chOff x="3252092" y="5895027"/>
            <a:chExt cx="4448664" cy="346174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252092" y="5895027"/>
              <a:ext cx="4448664" cy="346174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333394" y="5979373"/>
            <a:ext cx="443957" cy="454832"/>
            <a:chOff x="3333394" y="5979373"/>
            <a:chExt cx="443957" cy="454832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3333394" y="5990253"/>
              <a:ext cx="443957" cy="443952"/>
              <a:chOff x="3333394" y="5990253"/>
              <a:chExt cx="443957" cy="443952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3333394" y="5990253"/>
                <a:ext cx="443957" cy="443952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414550" y="5934694"/>
              <a:ext cx="361899" cy="595718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479548" y="8736524"/>
            <a:ext cx="5123201" cy="524149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461718" y="8165379"/>
            <a:ext cx="697317" cy="761886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8557361" y="6647557"/>
            <a:ext cx="1198516" cy="464992"/>
            <a:chOff x="8557361" y="6647557"/>
            <a:chExt cx="1198516" cy="464992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557361" y="6647557"/>
              <a:ext cx="1198516" cy="46499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743309" y="7482806"/>
            <a:ext cx="1523228" cy="199630"/>
            <a:chOff x="7743309" y="7482806"/>
            <a:chExt cx="1523228" cy="199630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12480000">
              <a:off x="7743309" y="7482806"/>
              <a:ext cx="1523228" cy="19963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594230" y="2547773"/>
            <a:ext cx="9156343" cy="396479"/>
            <a:chOff x="594230" y="2547773"/>
            <a:chExt cx="9156343" cy="396479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94230" y="2547773"/>
              <a:ext cx="9156343" cy="3964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84039" y="7644487"/>
            <a:ext cx="6689373" cy="12159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71622" y="6865669"/>
            <a:ext cx="1313951" cy="12698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76011" y="750478"/>
            <a:ext cx="1523810" cy="1463617"/>
            <a:chOff x="15676011" y="750478"/>
            <a:chExt cx="1523810" cy="146361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76011" y="750478"/>
              <a:ext cx="1523810" cy="146361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395587" y="2276730"/>
            <a:ext cx="1892323" cy="3915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4802" y="1289515"/>
            <a:ext cx="11239448" cy="7492965"/>
            <a:chOff x="1034802" y="1289515"/>
            <a:chExt cx="11239448" cy="74929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4802" y="1289515"/>
              <a:ext cx="11239448" cy="74929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380952" y="6200715"/>
            <a:ext cx="13904762" cy="114889"/>
            <a:chOff x="4380952" y="6200715"/>
            <a:chExt cx="13904762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4380952" y="6200715"/>
              <a:ext cx="13904762" cy="114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2381" y="-476190"/>
            <a:ext cx="5657143" cy="10971429"/>
            <a:chOff x="-152381" y="-476190"/>
            <a:chExt cx="5657143" cy="109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2381" y="-476190"/>
              <a:ext cx="5657143" cy="109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7372" y="2858363"/>
            <a:ext cx="2499682" cy="28536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21451" y="2457604"/>
            <a:ext cx="6795145" cy="52414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82344" y="1797395"/>
            <a:ext cx="1893478" cy="7618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0479" y="9170466"/>
            <a:ext cx="272963" cy="262181"/>
            <a:chOff x="1010479" y="9170466"/>
            <a:chExt cx="272963" cy="2621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010479" y="9170466"/>
              <a:ext cx="272963" cy="26218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27000000">
            <a:off x="387477" y="8003827"/>
            <a:ext cx="1593346" cy="39154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44765" y="8120009"/>
            <a:ext cx="5699639" cy="94477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526935" y="7534922"/>
            <a:ext cx="2979167" cy="76188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610498" y="3685994"/>
            <a:ext cx="6967943" cy="52414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580916" y="3044831"/>
            <a:ext cx="2310611" cy="76188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583108" y="4979270"/>
            <a:ext cx="9158722" cy="52414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572573" y="4338107"/>
            <a:ext cx="1893478" cy="76188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998412" y="510525"/>
            <a:ext cx="2611447" cy="126981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998412" y="6314717"/>
            <a:ext cx="2531425" cy="126981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0410" y="5764579"/>
            <a:ext cx="5862750" cy="219775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6280" y="7117794"/>
            <a:ext cx="826014" cy="79448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30442" y="5911041"/>
            <a:ext cx="686160" cy="127895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5773" y="8570945"/>
            <a:ext cx="9958142" cy="66791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85715" y="8241163"/>
            <a:ext cx="3435806" cy="8727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761905" y="7933333"/>
            <a:ext cx="447619" cy="89238"/>
            <a:chOff x="16761905" y="7933333"/>
            <a:chExt cx="447619" cy="892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61905" y="7933333"/>
              <a:ext cx="447619" cy="892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09524" y="9419048"/>
            <a:ext cx="20571429" cy="1479302"/>
            <a:chOff x="-1409524" y="9419048"/>
            <a:chExt cx="20571429" cy="147930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409524" y="9419048"/>
              <a:ext cx="20571429" cy="14793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409524" y="-247619"/>
            <a:ext cx="20571429" cy="5842767"/>
            <a:chOff x="-1409524" y="-247619"/>
            <a:chExt cx="20571429" cy="58427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409524" y="-247619"/>
              <a:ext cx="20571429" cy="58427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4802" y="1289515"/>
            <a:ext cx="11239448" cy="7492965"/>
            <a:chOff x="1034802" y="1289515"/>
            <a:chExt cx="11239448" cy="74929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4802" y="1289515"/>
              <a:ext cx="11239448" cy="749296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84039" y="7644487"/>
            <a:ext cx="6689373" cy="12159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03506" y="6865666"/>
            <a:ext cx="1782078" cy="126981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9260" y="680373"/>
            <a:ext cx="2134772" cy="5241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676011" y="750478"/>
            <a:ext cx="1523810" cy="1463617"/>
            <a:chOff x="15676011" y="750478"/>
            <a:chExt cx="1523810" cy="146361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76011" y="750478"/>
              <a:ext cx="1523810" cy="146361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395587" y="2276730"/>
            <a:ext cx="1892323" cy="39154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32177" y="2057143"/>
            <a:ext cx="4054815" cy="6171429"/>
            <a:chOff x="9232177" y="2057143"/>
            <a:chExt cx="4054815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32177" y="2057143"/>
              <a:ext cx="4054815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45099" y="2057143"/>
            <a:ext cx="3759857" cy="6171429"/>
            <a:chOff x="1145099" y="2057143"/>
            <a:chExt cx="3759857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5099" y="2057143"/>
              <a:ext cx="3759857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22532" y="2057143"/>
            <a:ext cx="3853973" cy="6171429"/>
            <a:chOff x="5122532" y="2057143"/>
            <a:chExt cx="3853973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22532" y="2057143"/>
              <a:ext cx="3853973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32177" y="2057143"/>
            <a:ext cx="4054815" cy="6171429"/>
            <a:chOff x="9232177" y="2057143"/>
            <a:chExt cx="4054815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32177" y="2057143"/>
              <a:ext cx="4054815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380759" y="2057143"/>
            <a:ext cx="3759857" cy="6171429"/>
            <a:chOff x="13380759" y="2057143"/>
            <a:chExt cx="3759857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80759" y="2057143"/>
              <a:ext cx="3759857" cy="617142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19668" y="4579687"/>
            <a:ext cx="2109510" cy="132314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44153" y="4579687"/>
            <a:ext cx="2862571" cy="254596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854191" y="4579687"/>
            <a:ext cx="2807000" cy="132314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855334" y="4579687"/>
            <a:ext cx="2155872" cy="21383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674278" y="3244712"/>
            <a:ext cx="750482" cy="690443"/>
            <a:chOff x="6674278" y="3244712"/>
            <a:chExt cx="750482" cy="6904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74278" y="3244712"/>
              <a:ext cx="750482" cy="6904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687029" y="3248788"/>
            <a:ext cx="675997" cy="682292"/>
            <a:chOff x="2687029" y="3248788"/>
            <a:chExt cx="675997" cy="68229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87029" y="3248788"/>
              <a:ext cx="675997" cy="68229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902327" y="3193408"/>
            <a:ext cx="716721" cy="793052"/>
            <a:chOff x="14902327" y="3193408"/>
            <a:chExt cx="716721" cy="79305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902327" y="3193408"/>
              <a:ext cx="716721" cy="79305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709645" y="3169222"/>
            <a:ext cx="909403" cy="708091"/>
            <a:chOff x="10709645" y="3169222"/>
            <a:chExt cx="909403" cy="70809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709645" y="3169222"/>
              <a:ext cx="909403" cy="70809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926857" y="750478"/>
            <a:ext cx="272963" cy="262181"/>
            <a:chOff x="16926857" y="750478"/>
            <a:chExt cx="272963" cy="26218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926857" y="750478"/>
              <a:ext cx="272963" cy="262181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995206" y="736204"/>
            <a:ext cx="1892323" cy="39154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889370" y="628485"/>
            <a:ext cx="4056599" cy="121598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74668" y="2918229"/>
            <a:ext cx="1650714" cy="121482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23468" y="6821868"/>
            <a:ext cx="1853054" cy="121482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78925" y="7586506"/>
            <a:ext cx="1884834" cy="121482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98696" y="2496725"/>
            <a:ext cx="1683764" cy="121482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14325" y="5188763"/>
            <a:ext cx="1853054" cy="12148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926857" y="750478"/>
            <a:ext cx="272963" cy="262181"/>
            <a:chOff x="16926857" y="750478"/>
            <a:chExt cx="272963" cy="2621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926857" y="750478"/>
              <a:ext cx="272963" cy="26218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-16200000">
            <a:off x="16210437" y="1781942"/>
            <a:ext cx="1593346" cy="39154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889372" y="904182"/>
            <a:ext cx="4594527" cy="121598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563810" y="6631677"/>
            <a:ext cx="1651984" cy="121482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593906" y="2918229"/>
            <a:ext cx="2054125" cy="121482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915861" y="5278365"/>
            <a:ext cx="7140039" cy="208189"/>
            <a:chOff x="1915861" y="5278365"/>
            <a:chExt cx="7140039" cy="2081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1915861" y="5278365"/>
              <a:ext cx="7140039" cy="2081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31034" y="5278365"/>
            <a:ext cx="7140039" cy="208189"/>
            <a:chOff x="8631034" y="5278365"/>
            <a:chExt cx="7140039" cy="20818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0">
              <a:off x="8631034" y="5278365"/>
              <a:ext cx="7140039" cy="2081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60926" y="2405089"/>
            <a:ext cx="997173" cy="1358959"/>
            <a:chOff x="7060926" y="2405089"/>
            <a:chExt cx="997173" cy="135895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60926" y="2405089"/>
              <a:ext cx="997173" cy="13589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2811" y="6560699"/>
            <a:ext cx="1289904" cy="1297802"/>
            <a:chOff x="652811" y="6560699"/>
            <a:chExt cx="1289904" cy="129780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2811" y="6560699"/>
              <a:ext cx="1289904" cy="129780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73837" y="7620786"/>
            <a:ext cx="1116407" cy="1105271"/>
            <a:chOff x="7073837" y="7620786"/>
            <a:chExt cx="1116407" cy="110527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73837" y="7620786"/>
              <a:ext cx="1116407" cy="11052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21042" y="4761947"/>
            <a:ext cx="1366069" cy="1568223"/>
            <a:chOff x="6921042" y="4761947"/>
            <a:chExt cx="1366069" cy="156822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921042" y="4761947"/>
              <a:ext cx="1366069" cy="15682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52811" y="2862232"/>
            <a:ext cx="1057386" cy="1459104"/>
            <a:chOff x="652811" y="2862232"/>
            <a:chExt cx="1057386" cy="145910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2811" y="2862232"/>
              <a:ext cx="1057386" cy="145910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071478" y="2869368"/>
            <a:ext cx="1074439" cy="1344687"/>
            <a:chOff x="13071478" y="2869368"/>
            <a:chExt cx="1074439" cy="134468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071478" y="2869368"/>
              <a:ext cx="1074439" cy="134468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071478" y="6537780"/>
            <a:ext cx="1016425" cy="1397292"/>
            <a:chOff x="13071478" y="6537780"/>
            <a:chExt cx="1016425" cy="139729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071478" y="6537780"/>
              <a:ext cx="1016425" cy="13972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84039" y="7644487"/>
            <a:ext cx="6689373" cy="12159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03526" y="6865669"/>
            <a:ext cx="1782078" cy="12698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76011" y="750478"/>
            <a:ext cx="1523810" cy="1463617"/>
            <a:chOff x="15676011" y="750478"/>
            <a:chExt cx="1523810" cy="146361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76011" y="750478"/>
              <a:ext cx="1523810" cy="146361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395587" y="2276730"/>
            <a:ext cx="1892323" cy="3915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99802" y="3448418"/>
            <a:ext cx="15908895" cy="3136926"/>
            <a:chOff x="999802" y="3448418"/>
            <a:chExt cx="15908895" cy="31369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9802" y="3448418"/>
              <a:ext cx="15908895" cy="31369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4070" y="4270976"/>
            <a:ext cx="3473723" cy="2314368"/>
            <a:chOff x="884070" y="4270976"/>
            <a:chExt cx="3473723" cy="231436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4070" y="4270976"/>
              <a:ext cx="3473723" cy="23143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120629" y="3579143"/>
            <a:ext cx="2875476" cy="2875476"/>
            <a:chOff x="4120629" y="3579143"/>
            <a:chExt cx="2875476" cy="28754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20629" y="3579143"/>
              <a:ext cx="2875476" cy="28754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587280" y="4415983"/>
            <a:ext cx="2971536" cy="1671489"/>
            <a:chOff x="13587280" y="4415983"/>
            <a:chExt cx="2971536" cy="167148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587280" y="4415983"/>
              <a:ext cx="2971536" cy="167148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94202" y="4140251"/>
            <a:ext cx="2676080" cy="2002030"/>
            <a:chOff x="10694202" y="4140251"/>
            <a:chExt cx="2676080" cy="200203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94202" y="4140251"/>
              <a:ext cx="2676080" cy="20020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256502" y="3998887"/>
            <a:ext cx="3104254" cy="2035988"/>
            <a:chOff x="7256502" y="3998887"/>
            <a:chExt cx="3104254" cy="203598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56502" y="3998887"/>
              <a:ext cx="3104254" cy="203598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053627" y="3731989"/>
            <a:ext cx="3583179" cy="358317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449512" y="3648751"/>
            <a:ext cx="3583179" cy="358317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527502" y="3512141"/>
            <a:ext cx="3583179" cy="358317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568308" y="4037465"/>
            <a:ext cx="3583179" cy="358317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16192" y="4114667"/>
            <a:ext cx="3583179" cy="35831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84039" y="7644487"/>
            <a:ext cx="6689373" cy="12159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03526" y="6865669"/>
            <a:ext cx="1782078" cy="126981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76011" y="750478"/>
            <a:ext cx="1523810" cy="1463617"/>
            <a:chOff x="15676011" y="750478"/>
            <a:chExt cx="1523810" cy="146361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76011" y="750478"/>
              <a:ext cx="1523810" cy="146361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395587" y="2276730"/>
            <a:ext cx="1892323" cy="3915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4802" y="1289515"/>
            <a:ext cx="11239448" cy="7492965"/>
            <a:chOff x="1034802" y="1289515"/>
            <a:chExt cx="11239448" cy="74929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4802" y="1289515"/>
              <a:ext cx="11239448" cy="74929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26857" y="750478"/>
            <a:ext cx="272963" cy="262181"/>
            <a:chOff x="16926857" y="750478"/>
            <a:chExt cx="272963" cy="2621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26857" y="750478"/>
              <a:ext cx="272963" cy="2621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16200000">
            <a:off x="16210437" y="1781942"/>
            <a:ext cx="1593346" cy="39154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89372" y="904182"/>
            <a:ext cx="6093548" cy="12159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168179" y="2029604"/>
            <a:ext cx="7967793" cy="6806583"/>
            <a:chOff x="5168179" y="2029604"/>
            <a:chExt cx="7967793" cy="680658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68179" y="2029604"/>
              <a:ext cx="7967793" cy="68065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31267" y="9375202"/>
            <a:ext cx="19148248" cy="114889"/>
            <a:chOff x="-431267" y="9375202"/>
            <a:chExt cx="19148248" cy="1148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431267" y="9375202"/>
              <a:ext cx="19148248" cy="1148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926857" y="750478"/>
            <a:ext cx="272963" cy="262181"/>
            <a:chOff x="16926857" y="750478"/>
            <a:chExt cx="272963" cy="26218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26857" y="750478"/>
              <a:ext cx="272963" cy="26218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16200000">
            <a:off x="16210437" y="1781942"/>
            <a:ext cx="1593346" cy="39154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89372" y="904182"/>
            <a:ext cx="4048038" cy="12159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865801" y="2097827"/>
            <a:ext cx="12554112" cy="6675803"/>
            <a:chOff x="2865801" y="2097827"/>
            <a:chExt cx="12554112" cy="667580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65801" y="2097827"/>
              <a:ext cx="12554112" cy="66758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2021-11-02T12:11:09Z</dcterms:created>
  <dcterms:modified xsi:type="dcterms:W3CDTF">2021-11-02T12:11:09Z</dcterms:modified>
</cp:coreProperties>
</file>